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media/image48.jpg" ContentType="image/jpeg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media/image53.jpg" ContentType="image/jpeg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media/image68.jpg" ContentType="image/jpeg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media/image76.jpg" ContentType="image/jpeg"/>
  <Override PartName="/ppt/media/image77.jpg" ContentType="image/jpeg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664" r:id="rId1"/>
  </p:sldMasterIdLst>
  <p:notesMasterIdLst>
    <p:notesMasterId r:id="rId113"/>
  </p:notesMasterIdLst>
  <p:handoutMasterIdLst>
    <p:handoutMasterId r:id="rId114"/>
  </p:handoutMasterIdLst>
  <p:sldIdLst>
    <p:sldId id="273" r:id="rId2"/>
    <p:sldId id="276" r:id="rId3"/>
    <p:sldId id="275" r:id="rId4"/>
    <p:sldId id="348" r:id="rId5"/>
    <p:sldId id="349" r:id="rId6"/>
    <p:sldId id="350" r:id="rId7"/>
    <p:sldId id="351" r:id="rId8"/>
    <p:sldId id="352" r:id="rId9"/>
    <p:sldId id="353" r:id="rId10"/>
    <p:sldId id="354" r:id="rId11"/>
    <p:sldId id="355" r:id="rId12"/>
    <p:sldId id="356" r:id="rId13"/>
    <p:sldId id="357" r:id="rId14"/>
    <p:sldId id="358" r:id="rId15"/>
    <p:sldId id="359" r:id="rId16"/>
    <p:sldId id="360" r:id="rId17"/>
    <p:sldId id="361" r:id="rId18"/>
    <p:sldId id="364" r:id="rId19"/>
    <p:sldId id="365" r:id="rId20"/>
    <p:sldId id="366" r:id="rId21"/>
    <p:sldId id="367" r:id="rId22"/>
    <p:sldId id="370" r:id="rId23"/>
    <p:sldId id="369" r:id="rId24"/>
    <p:sldId id="368" r:id="rId25"/>
    <p:sldId id="371" r:id="rId26"/>
    <p:sldId id="372" r:id="rId27"/>
    <p:sldId id="373" r:id="rId28"/>
    <p:sldId id="374" r:id="rId29"/>
    <p:sldId id="375" r:id="rId30"/>
    <p:sldId id="376" r:id="rId31"/>
    <p:sldId id="377" r:id="rId32"/>
    <p:sldId id="378" r:id="rId33"/>
    <p:sldId id="379" r:id="rId34"/>
    <p:sldId id="380" r:id="rId35"/>
    <p:sldId id="381" r:id="rId36"/>
    <p:sldId id="382" r:id="rId37"/>
    <p:sldId id="383" r:id="rId38"/>
    <p:sldId id="384" r:id="rId39"/>
    <p:sldId id="385" r:id="rId40"/>
    <p:sldId id="386" r:id="rId41"/>
    <p:sldId id="387" r:id="rId42"/>
    <p:sldId id="388" r:id="rId43"/>
    <p:sldId id="389" r:id="rId44"/>
    <p:sldId id="390" r:id="rId45"/>
    <p:sldId id="391" r:id="rId46"/>
    <p:sldId id="392" r:id="rId47"/>
    <p:sldId id="393" r:id="rId48"/>
    <p:sldId id="394" r:id="rId49"/>
    <p:sldId id="395" r:id="rId50"/>
    <p:sldId id="397" r:id="rId51"/>
    <p:sldId id="403" r:id="rId52"/>
    <p:sldId id="398" r:id="rId53"/>
    <p:sldId id="399" r:id="rId54"/>
    <p:sldId id="400" r:id="rId55"/>
    <p:sldId id="401" r:id="rId56"/>
    <p:sldId id="404" r:id="rId57"/>
    <p:sldId id="278" r:id="rId58"/>
    <p:sldId id="291" r:id="rId59"/>
    <p:sldId id="340" r:id="rId60"/>
    <p:sldId id="292" r:id="rId61"/>
    <p:sldId id="293" r:id="rId62"/>
    <p:sldId id="341" r:id="rId63"/>
    <p:sldId id="296" r:id="rId64"/>
    <p:sldId id="338" r:id="rId65"/>
    <p:sldId id="297" r:id="rId66"/>
    <p:sldId id="294" r:id="rId67"/>
    <p:sldId id="306" r:id="rId68"/>
    <p:sldId id="307" r:id="rId69"/>
    <p:sldId id="308" r:id="rId70"/>
    <p:sldId id="284" r:id="rId71"/>
    <p:sldId id="309" r:id="rId72"/>
    <p:sldId id="315" r:id="rId73"/>
    <p:sldId id="316" r:id="rId74"/>
    <p:sldId id="285" r:id="rId75"/>
    <p:sldId id="314" r:id="rId76"/>
    <p:sldId id="331" r:id="rId77"/>
    <p:sldId id="328" r:id="rId78"/>
    <p:sldId id="329" r:id="rId79"/>
    <p:sldId id="330" r:id="rId80"/>
    <p:sldId id="327" r:id="rId81"/>
    <p:sldId id="332" r:id="rId82"/>
    <p:sldId id="342" r:id="rId83"/>
    <p:sldId id="317" r:id="rId84"/>
    <p:sldId id="318" r:id="rId85"/>
    <p:sldId id="319" r:id="rId86"/>
    <p:sldId id="320" r:id="rId87"/>
    <p:sldId id="345" r:id="rId88"/>
    <p:sldId id="346" r:id="rId89"/>
    <p:sldId id="335" r:id="rId90"/>
    <p:sldId id="336" r:id="rId91"/>
    <p:sldId id="333" r:id="rId92"/>
    <p:sldId id="337" r:id="rId93"/>
    <p:sldId id="321" r:id="rId94"/>
    <p:sldId id="323" r:id="rId95"/>
    <p:sldId id="322" r:id="rId96"/>
    <p:sldId id="344" r:id="rId97"/>
    <p:sldId id="286" r:id="rId98"/>
    <p:sldId id="324" r:id="rId99"/>
    <p:sldId id="325" r:id="rId100"/>
    <p:sldId id="326" r:id="rId101"/>
    <p:sldId id="288" r:id="rId102"/>
    <p:sldId id="343" r:id="rId103"/>
    <p:sldId id="407" r:id="rId104"/>
    <p:sldId id="405" r:id="rId105"/>
    <p:sldId id="408" r:id="rId106"/>
    <p:sldId id="409" r:id="rId107"/>
    <p:sldId id="410" r:id="rId108"/>
    <p:sldId id="311" r:id="rId109"/>
    <p:sldId id="310" r:id="rId110"/>
    <p:sldId id="312" r:id="rId111"/>
    <p:sldId id="411" r:id="rId112"/>
  </p:sldIdLst>
  <p:sldSz cx="9906000" cy="6858000" type="A4"/>
  <p:notesSz cx="6791325" cy="9921875"/>
  <p:defaultTextStyle>
    <a:defPPr>
      <a:defRPr lang="ko-KR"/>
    </a:defPPr>
    <a:lvl1pPr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바탕체" panose="02030609000101010101" pitchFamily="17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바탕체" panose="02030609000101010101" pitchFamily="17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바탕체" panose="02030609000101010101" pitchFamily="17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바탕체" panose="02030609000101010101" pitchFamily="17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바탕체" panose="02030609000101010101" pitchFamily="17" charset="-127"/>
        <a:cs typeface="+mn-cs"/>
      </a:defRPr>
    </a:lvl5pPr>
    <a:lvl6pPr marL="2286000" algn="l" defTabSz="914400" rtl="0" eaLnBrk="1" latinLnBrk="1" hangingPunct="1">
      <a:defRPr kumimoji="1" sz="2400" kern="1200">
        <a:solidFill>
          <a:schemeClr val="tx1"/>
        </a:solidFill>
        <a:latin typeface="Times New Roman" panose="02020603050405020304" pitchFamily="18" charset="0"/>
        <a:ea typeface="바탕체" panose="02030609000101010101" pitchFamily="17" charset="-127"/>
        <a:cs typeface="+mn-cs"/>
      </a:defRPr>
    </a:lvl6pPr>
    <a:lvl7pPr marL="2743200" algn="l" defTabSz="914400" rtl="0" eaLnBrk="1" latinLnBrk="1" hangingPunct="1">
      <a:defRPr kumimoji="1" sz="2400" kern="1200">
        <a:solidFill>
          <a:schemeClr val="tx1"/>
        </a:solidFill>
        <a:latin typeface="Times New Roman" panose="02020603050405020304" pitchFamily="18" charset="0"/>
        <a:ea typeface="바탕체" panose="02030609000101010101" pitchFamily="17" charset="-127"/>
        <a:cs typeface="+mn-cs"/>
      </a:defRPr>
    </a:lvl7pPr>
    <a:lvl8pPr marL="3200400" algn="l" defTabSz="914400" rtl="0" eaLnBrk="1" latinLnBrk="1" hangingPunct="1">
      <a:defRPr kumimoji="1" sz="2400" kern="1200">
        <a:solidFill>
          <a:schemeClr val="tx1"/>
        </a:solidFill>
        <a:latin typeface="Times New Roman" panose="02020603050405020304" pitchFamily="18" charset="0"/>
        <a:ea typeface="바탕체" panose="02030609000101010101" pitchFamily="17" charset="-127"/>
        <a:cs typeface="+mn-cs"/>
      </a:defRPr>
    </a:lvl8pPr>
    <a:lvl9pPr marL="3657600" algn="l" defTabSz="914400" rtl="0" eaLnBrk="1" latinLnBrk="1" hangingPunct="1">
      <a:defRPr kumimoji="1" sz="2400" kern="1200">
        <a:solidFill>
          <a:schemeClr val="tx1"/>
        </a:solidFill>
        <a:latin typeface="Times New Roman" panose="02020603050405020304" pitchFamily="18" charset="0"/>
        <a:ea typeface="바탕체" panose="02030609000101010101" pitchFamily="17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60">
          <p15:clr>
            <a:srgbClr val="A4A3A4"/>
          </p15:clr>
        </p15:guide>
        <p15:guide id="2" orient="horz" pos="4080">
          <p15:clr>
            <a:srgbClr val="A4A3A4"/>
          </p15:clr>
        </p15:guide>
        <p15:guide id="3" pos="168">
          <p15:clr>
            <a:srgbClr val="A4A3A4"/>
          </p15:clr>
        </p15:guide>
        <p15:guide id="4" pos="3120">
          <p15:clr>
            <a:srgbClr val="A4A3A4"/>
          </p15:clr>
        </p15:guide>
        <p15:guide id="5" pos="600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5">
          <p15:clr>
            <a:srgbClr val="A4A3A4"/>
          </p15:clr>
        </p15:guide>
        <p15:guide id="2" pos="2139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9F9F9"/>
    <a:srgbClr val="918BFF"/>
    <a:srgbClr val="0000CC"/>
    <a:srgbClr val="7499CA"/>
    <a:srgbClr val="85A6D0"/>
    <a:srgbClr val="B7CAE3"/>
    <a:srgbClr val="AAC0DE"/>
    <a:srgbClr val="B3AFFF"/>
    <a:srgbClr val="CCCAFF"/>
    <a:srgbClr val="FDE7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696" autoAdjust="0"/>
    <p:restoredTop sz="94989" autoAdjust="0"/>
  </p:normalViewPr>
  <p:slideViewPr>
    <p:cSldViewPr>
      <p:cViewPr varScale="1">
        <p:scale>
          <a:sx n="115" d="100"/>
          <a:sy n="115" d="100"/>
        </p:scale>
        <p:origin x="1386" y="84"/>
      </p:cViewPr>
      <p:guideLst>
        <p:guide orient="horz" pos="360"/>
        <p:guide orient="horz" pos="4080"/>
        <p:guide pos="168"/>
        <p:guide pos="3120"/>
        <p:guide pos="600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>
        <p:scale>
          <a:sx n="150" d="100"/>
          <a:sy n="150" d="100"/>
        </p:scale>
        <p:origin x="3564" y="-1140"/>
      </p:cViewPr>
      <p:guideLst>
        <p:guide orient="horz" pos="3125"/>
        <p:guide pos="2139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theme" Target="theme/theme1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notesMaster" Target="notesMasters/notesMaster1.xml"/><Relationship Id="rId118" Type="http://schemas.openxmlformats.org/officeDocument/2006/relationships/tableStyles" Target="tableStyle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3225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latinLnBrk="1" hangingPunct="1">
              <a:defRPr sz="1200">
                <a:latin typeface="Times New Roman" charset="0"/>
                <a:ea typeface="굴림" pitchFamily="50" charset="-127"/>
              </a:defRPr>
            </a:lvl1pPr>
          </a:lstStyle>
          <a:p>
            <a:pPr>
              <a:defRPr/>
            </a:pPr>
            <a:r>
              <a:rPr lang="en-US" altLang="ko-KR"/>
              <a:t>PSI : 문서명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8100" y="0"/>
            <a:ext cx="2943225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latinLnBrk="1" hangingPunct="1">
              <a:defRPr sz="1200">
                <a:latin typeface="Times New Roman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843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4988"/>
            <a:ext cx="2943225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latinLnBrk="1" hangingPunct="1">
              <a:defRPr sz="1200">
                <a:latin typeface="Times New Roman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843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8100" y="9424988"/>
            <a:ext cx="2943225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latinLnBrk="1" hangingPunct="1">
              <a:defRPr sz="1200">
                <a:ea typeface="굴림" panose="020B0600000101010101" pitchFamily="50" charset="-127"/>
              </a:defRPr>
            </a:lvl1pPr>
          </a:lstStyle>
          <a:p>
            <a:pPr>
              <a:defRPr/>
            </a:pPr>
            <a:fld id="{EAF40293-4F3F-49F0-A47C-056233463FF4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3225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latinLnBrk="1" hangingPunct="1">
              <a:defRPr sz="1200">
                <a:latin typeface="Times New Roman" charset="0"/>
                <a:ea typeface="굴림" pitchFamily="50" charset="-127"/>
              </a:defRPr>
            </a:lvl1pPr>
          </a:lstStyle>
          <a:p>
            <a:pPr>
              <a:defRPr/>
            </a:pPr>
            <a:r>
              <a:rPr lang="en-US" altLang="ko-KR"/>
              <a:t>PSI : 문서명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48100" y="0"/>
            <a:ext cx="2943225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latinLnBrk="1" hangingPunct="1">
              <a:defRPr sz="1200">
                <a:latin typeface="Times New Roman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1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709613" y="744538"/>
            <a:ext cx="5372100" cy="371951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4875" y="4713288"/>
            <a:ext cx="4981575" cy="446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 smtClean="0"/>
              <a:t>마스터 문자열 유형을 편집하려면 누르십시오</a:t>
            </a:r>
            <a:r>
              <a:rPr lang="en-US" altLang="ko-KR" noProof="0" smtClean="0"/>
              <a:t>.</a:t>
            </a:r>
          </a:p>
          <a:p>
            <a:pPr lvl="1"/>
            <a:r>
              <a:rPr lang="ko-KR" altLang="en-US" noProof="0" smtClean="0"/>
              <a:t>둘째 수준</a:t>
            </a:r>
          </a:p>
          <a:p>
            <a:pPr lvl="2"/>
            <a:r>
              <a:rPr lang="ko-KR" altLang="en-US" noProof="0" smtClean="0"/>
              <a:t>세째 수준</a:t>
            </a:r>
          </a:p>
          <a:p>
            <a:pPr lvl="3"/>
            <a:r>
              <a:rPr lang="ko-KR" altLang="en-US" noProof="0" smtClean="0"/>
              <a:t>네째 수준</a:t>
            </a:r>
          </a:p>
          <a:p>
            <a:pPr lvl="4"/>
            <a:r>
              <a:rPr lang="ko-KR" altLang="en-US" noProof="0" smtClean="0"/>
              <a:t>다섯째 수준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4988"/>
            <a:ext cx="2943225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latinLnBrk="1" hangingPunct="1">
              <a:defRPr sz="1200">
                <a:latin typeface="Times New Roman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8100" y="9424988"/>
            <a:ext cx="2943225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latinLnBrk="1" hangingPunct="1">
              <a:defRPr sz="1200">
                <a:ea typeface="굴림" panose="020B0600000101010101" pitchFamily="50" charset="-127"/>
              </a:defRPr>
            </a:lvl1pPr>
          </a:lstStyle>
          <a:p>
            <a:pPr>
              <a:defRPr/>
            </a:pPr>
            <a:fld id="{96E3AB60-A5EE-4386-8862-F0E839E87E1C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ftr="0" dt="0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charset="0"/>
        <a:ea typeface="굴림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charset="0"/>
        <a:ea typeface="굴림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charset="0"/>
        <a:ea typeface="굴림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charset="0"/>
        <a:ea typeface="굴림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charset="0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717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0953B3BB-A3DD-48DF-AB47-55A1953E79DA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0</a:t>
            </a:fld>
            <a:endParaRPr lang="en-US" altLang="ko-KR" smtClean="0">
              <a:cs typeface="Arial" panose="020B0604020202020204" pitchFamily="34" charset="0"/>
            </a:endParaRPr>
          </a:p>
        </p:txBody>
      </p:sp>
      <p:sp>
        <p:nvSpPr>
          <p:cNvPr id="717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22313" y="754063"/>
            <a:ext cx="5346700" cy="3703637"/>
          </a:xfrm>
          <a:ln/>
        </p:spPr>
      </p:sp>
      <p:sp>
        <p:nvSpPr>
          <p:cNvPr id="717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3288" y="4713288"/>
            <a:ext cx="4983162" cy="44640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36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5364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5365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2089CAE9-26A6-45B7-BF96-CE1AAA9254D7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73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20597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36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5364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5365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2089CAE9-26A6-45B7-BF96-CE1AAA9254D7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74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14808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36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5364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5365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2089CAE9-26A6-45B7-BF96-CE1AAA9254D7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75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06549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76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02048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79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64359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81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39840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82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894654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36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5364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5365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2089CAE9-26A6-45B7-BF96-CE1AAA9254D7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83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53449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84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47984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36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5364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5365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2089CAE9-26A6-45B7-BF96-CE1AAA9254D7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85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75757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1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300034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86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807365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36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5364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5365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2089CAE9-26A6-45B7-BF96-CE1AAA9254D7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87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877956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88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531220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89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023751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90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180552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91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777366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92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863521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93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265560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36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5364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5365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2089CAE9-26A6-45B7-BF96-CE1AAA9254D7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94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313011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36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5364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5365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2089CAE9-26A6-45B7-BF96-CE1AAA9254D7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95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52654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2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883714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36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5364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5365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2089CAE9-26A6-45B7-BF96-CE1AAA9254D7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96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56826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97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296352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98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929821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36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5364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5365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2089CAE9-26A6-45B7-BF96-CE1AAA9254D7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99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225260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7411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7412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7413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E740F7A6-2311-465E-80DA-5B28839244FD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100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231651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7411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7412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7413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E740F7A6-2311-465E-80DA-5B28839244FD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101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809521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107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463487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109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185937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110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84808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55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99256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56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2954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61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62058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69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86234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71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45613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72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17668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 userDrawn="1"/>
        </p:nvCxnSpPr>
        <p:spPr bwMode="auto">
          <a:xfrm>
            <a:off x="0" y="548680"/>
            <a:ext cx="9906000" cy="0"/>
          </a:xfrm>
          <a:prstGeom prst="line">
            <a:avLst/>
          </a:prstGeom>
          <a:noFill/>
          <a:ln w="1905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02373060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내용_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 userDrawn="1"/>
        </p:nvCxnSpPr>
        <p:spPr bwMode="auto">
          <a:xfrm>
            <a:off x="0" y="6289675"/>
            <a:ext cx="9906000" cy="0"/>
          </a:xfrm>
          <a:prstGeom prst="line">
            <a:avLst/>
          </a:prstGeom>
          <a:noFill/>
          <a:ln w="1905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" name="Text Box 216"/>
          <p:cNvSpPr txBox="1">
            <a:spLocks noChangeArrowheads="1"/>
          </p:cNvSpPr>
          <p:nvPr userDrawn="1"/>
        </p:nvSpPr>
        <p:spPr bwMode="auto">
          <a:xfrm>
            <a:off x="-15552" y="71860"/>
            <a:ext cx="9632950" cy="404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769" tIns="47885" rIns="95769" bIns="47885">
            <a:spAutoFit/>
          </a:bodyPr>
          <a:lstStyle>
            <a:lvl1pPr marL="90488" indent="-90488" defTabSz="957263">
              <a:spcBef>
                <a:spcPct val="60000"/>
              </a:spcBef>
              <a:buClr>
                <a:schemeClr val="folHlink"/>
              </a:buClr>
              <a:buFont typeface="Wingdings" panose="05000000000000000000" pitchFamily="2" charset="2"/>
              <a:buChar char="•"/>
              <a:defRPr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 defTabSz="957263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 defTabSz="957263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 defTabSz="957263">
              <a:spcBef>
                <a:spcPct val="20000"/>
              </a:spcBef>
              <a:buSzPct val="8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 defTabSz="957263">
              <a:spcBef>
                <a:spcPct val="25000"/>
              </a:spcBef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eaLnBrk="1" latinLnBrk="1" hangingPunct="1">
              <a:spcBef>
                <a:spcPct val="0"/>
              </a:spcBef>
              <a:spcAft>
                <a:spcPct val="100000"/>
              </a:spcAft>
              <a:buClrTx/>
              <a:buFontTx/>
              <a:buNone/>
            </a:pPr>
            <a:r>
              <a:rPr lang="ko-KR" altLang="en-US" sz="2000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스트링 부트를</a:t>
            </a:r>
            <a:r>
              <a:rPr lang="ko-KR" altLang="en-US" sz="2000" baseline="0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활용한 웹 서비스 플랫폼 및 </a:t>
            </a:r>
            <a:r>
              <a:rPr lang="en-US" altLang="ko-KR" sz="2000" baseline="0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Docker </a:t>
            </a:r>
            <a:r>
              <a:rPr lang="ko-KR" altLang="en-US" sz="2000" baseline="0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활용방안</a:t>
            </a:r>
            <a:endParaRPr lang="en-US" altLang="ko-KR" sz="20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7" name="직선 연결선 6"/>
          <p:cNvCxnSpPr/>
          <p:nvPr userDrawn="1"/>
        </p:nvCxnSpPr>
        <p:spPr bwMode="auto">
          <a:xfrm>
            <a:off x="0" y="548680"/>
            <a:ext cx="9906000" cy="0"/>
          </a:xfrm>
          <a:prstGeom prst="line">
            <a:avLst/>
          </a:prstGeom>
          <a:noFill/>
          <a:ln w="1905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" name="Text Box 216"/>
          <p:cNvSpPr txBox="1">
            <a:spLocks noChangeArrowheads="1"/>
          </p:cNvSpPr>
          <p:nvPr userDrawn="1"/>
        </p:nvSpPr>
        <p:spPr bwMode="auto">
          <a:xfrm>
            <a:off x="6681192" y="6381328"/>
            <a:ext cx="3648795" cy="404482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5769" tIns="47885" rIns="95769" bIns="47885">
            <a:spAutoFit/>
          </a:bodyPr>
          <a:lstStyle>
            <a:lvl1pPr marL="90488" indent="-90488" defTabSz="957263">
              <a:spcBef>
                <a:spcPct val="60000"/>
              </a:spcBef>
              <a:buClr>
                <a:schemeClr val="folHlink"/>
              </a:buClr>
              <a:buFont typeface="Wingdings" panose="05000000000000000000" pitchFamily="2" charset="2"/>
              <a:buChar char="•"/>
              <a:defRPr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 defTabSz="957263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 defTabSz="957263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 defTabSz="957263">
              <a:spcBef>
                <a:spcPct val="20000"/>
              </a:spcBef>
              <a:buSzPct val="8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 defTabSz="957263">
              <a:spcBef>
                <a:spcPct val="25000"/>
              </a:spcBef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eaLnBrk="1" latinLnBrk="1" hangingPunct="1">
              <a:spcBef>
                <a:spcPct val="0"/>
              </a:spcBef>
              <a:spcAft>
                <a:spcPct val="100000"/>
              </a:spcAft>
              <a:buClrTx/>
              <a:buFontTx/>
              <a:buNone/>
            </a:pPr>
            <a:r>
              <a:rPr lang="ko-KR" altLang="en-US" sz="2000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㈜ 애니모비 시스템 개발본부</a:t>
            </a:r>
            <a:endParaRPr lang="en-US" altLang="ko-KR" sz="20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1" name="제목 10"/>
          <p:cNvSpPr>
            <a:spLocks noGrp="1"/>
          </p:cNvSpPr>
          <p:nvPr>
            <p:ph type="title"/>
          </p:nvPr>
        </p:nvSpPr>
        <p:spPr>
          <a:xfrm>
            <a:off x="1712640" y="1268760"/>
            <a:ext cx="5976664" cy="609398"/>
          </a:xfrm>
        </p:spPr>
        <p:txBody>
          <a:bodyPr/>
          <a:lstStyle>
            <a:lvl1pPr algn="ctr">
              <a:defRPr sz="4400" b="1">
                <a:solidFill>
                  <a:srgbClr val="FFC000"/>
                </a:solidFill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90800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/>
  <p:timing>
    <p:tnLst>
      <p:par>
        <p:cTn id="1" dur="indefinite" restart="never" nodeType="tmRoot"/>
      </p:par>
    </p:tnLst>
  </p:timing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/>
          <p:cNvCxnSpPr/>
          <p:nvPr userDrawn="1"/>
        </p:nvCxnSpPr>
        <p:spPr bwMode="auto">
          <a:xfrm>
            <a:off x="0" y="6289675"/>
            <a:ext cx="9906000" cy="0"/>
          </a:xfrm>
          <a:prstGeom prst="line">
            <a:avLst/>
          </a:prstGeom>
          <a:noFill/>
          <a:ln w="1905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2" name="Text Box 216"/>
          <p:cNvSpPr txBox="1">
            <a:spLocks noChangeArrowheads="1"/>
          </p:cNvSpPr>
          <p:nvPr userDrawn="1"/>
        </p:nvSpPr>
        <p:spPr bwMode="auto">
          <a:xfrm>
            <a:off x="-15552" y="71860"/>
            <a:ext cx="9632950" cy="404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769" tIns="47885" rIns="95769" bIns="47885">
            <a:spAutoFit/>
          </a:bodyPr>
          <a:lstStyle>
            <a:lvl1pPr marL="90488" indent="-90488" defTabSz="957263">
              <a:spcBef>
                <a:spcPct val="60000"/>
              </a:spcBef>
              <a:buClr>
                <a:schemeClr val="folHlink"/>
              </a:buClr>
              <a:buFont typeface="Wingdings" panose="05000000000000000000" pitchFamily="2" charset="2"/>
              <a:buChar char="•"/>
              <a:defRPr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 defTabSz="957263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 defTabSz="957263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 defTabSz="957263">
              <a:spcBef>
                <a:spcPct val="20000"/>
              </a:spcBef>
              <a:buSzPct val="8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 defTabSz="957263">
              <a:spcBef>
                <a:spcPct val="25000"/>
              </a:spcBef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eaLnBrk="1" latinLnBrk="1" hangingPunct="1">
              <a:spcBef>
                <a:spcPct val="0"/>
              </a:spcBef>
              <a:spcAft>
                <a:spcPct val="100000"/>
              </a:spcAft>
              <a:buClrTx/>
              <a:buFontTx/>
              <a:buNone/>
            </a:pPr>
            <a:r>
              <a:rPr lang="ko-KR" altLang="en-US" sz="2000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스트링 부트를</a:t>
            </a:r>
            <a:r>
              <a:rPr lang="ko-KR" altLang="en-US" sz="2000" baseline="0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활용한 웹 서비스 플랫폼 및 </a:t>
            </a:r>
            <a:r>
              <a:rPr lang="en-US" altLang="ko-KR" sz="2000" baseline="0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Docker </a:t>
            </a:r>
            <a:r>
              <a:rPr lang="ko-KR" altLang="en-US" sz="2000" baseline="0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활용방안</a:t>
            </a:r>
            <a:endParaRPr lang="en-US" altLang="ko-KR" sz="20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13" name="직선 연결선 12"/>
          <p:cNvCxnSpPr/>
          <p:nvPr userDrawn="1"/>
        </p:nvCxnSpPr>
        <p:spPr bwMode="auto">
          <a:xfrm>
            <a:off x="0" y="548680"/>
            <a:ext cx="9906000" cy="0"/>
          </a:xfrm>
          <a:prstGeom prst="line">
            <a:avLst/>
          </a:prstGeom>
          <a:noFill/>
          <a:ln w="1905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4" name="Text Box 216"/>
          <p:cNvSpPr txBox="1">
            <a:spLocks noChangeArrowheads="1"/>
          </p:cNvSpPr>
          <p:nvPr userDrawn="1"/>
        </p:nvSpPr>
        <p:spPr bwMode="auto">
          <a:xfrm>
            <a:off x="6681192" y="6381328"/>
            <a:ext cx="3720803" cy="404482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5769" tIns="47885" rIns="95769" bIns="47885">
            <a:spAutoFit/>
          </a:bodyPr>
          <a:lstStyle>
            <a:lvl1pPr marL="90488" indent="-90488" defTabSz="957263">
              <a:spcBef>
                <a:spcPct val="60000"/>
              </a:spcBef>
              <a:buClr>
                <a:schemeClr val="folHlink"/>
              </a:buClr>
              <a:buFont typeface="Wingdings" panose="05000000000000000000" pitchFamily="2" charset="2"/>
              <a:buChar char="•"/>
              <a:defRPr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 defTabSz="957263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 defTabSz="957263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 defTabSz="957263">
              <a:spcBef>
                <a:spcPct val="20000"/>
              </a:spcBef>
              <a:buSzPct val="8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 defTabSz="957263">
              <a:spcBef>
                <a:spcPct val="25000"/>
              </a:spcBef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eaLnBrk="1" latinLnBrk="1" hangingPunct="1">
              <a:spcBef>
                <a:spcPct val="0"/>
              </a:spcBef>
              <a:spcAft>
                <a:spcPct val="100000"/>
              </a:spcAft>
              <a:buClrTx/>
              <a:buFontTx/>
              <a:buNone/>
            </a:pPr>
            <a:r>
              <a:rPr lang="ko-KR" altLang="en-US" sz="2000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㈜ 애니모비 시스템 개발본부</a:t>
            </a:r>
            <a:endParaRPr lang="en-US" altLang="ko-KR" sz="20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576574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k object 16"/>
          <p:cNvSpPr/>
          <p:nvPr userDrawn="1"/>
        </p:nvSpPr>
        <p:spPr>
          <a:xfrm>
            <a:off x="0" y="0"/>
            <a:ext cx="9906000" cy="68580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Holder 2"/>
          <p:cNvSpPr>
            <a:spLocks noGrp="1"/>
          </p:cNvSpPr>
          <p:nvPr>
            <p:ph type="title"/>
          </p:nvPr>
        </p:nvSpPr>
        <p:spPr>
          <a:xfrm>
            <a:off x="723391" y="1258488"/>
            <a:ext cx="8548902" cy="205472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100" b="0" i="0">
                <a:solidFill>
                  <a:schemeClr val="bg1"/>
                </a:solidFill>
                <a:latin typeface="Malgun Gothic"/>
                <a:cs typeface="Malgun Gothic"/>
              </a:defRPr>
            </a:lvl1pPr>
          </a:lstStyle>
          <a:p>
            <a:endParaRPr/>
          </a:p>
        </p:txBody>
      </p:sp>
      <p:sp>
        <p:nvSpPr>
          <p:cNvPr id="10" name="Holder 3"/>
          <p:cNvSpPr>
            <a:spLocks noGrp="1"/>
          </p:cNvSpPr>
          <p:nvPr>
            <p:ph type="body" idx="1"/>
          </p:nvPr>
        </p:nvSpPr>
        <p:spPr>
          <a:xfrm>
            <a:off x="482598" y="116632"/>
            <a:ext cx="8915748" cy="452628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 dirty="0"/>
          </a:p>
        </p:txBody>
      </p:sp>
      <p:sp>
        <p:nvSpPr>
          <p:cNvPr id="11" name="Holder 4"/>
          <p:cNvSpPr>
            <a:spLocks noGrp="1"/>
          </p:cNvSpPr>
          <p:nvPr>
            <p:ph type="ftr" sz="quarter" idx="3"/>
          </p:nvPr>
        </p:nvSpPr>
        <p:spPr>
          <a:xfrm>
            <a:off x="3080792" y="6381328"/>
            <a:ext cx="3170044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12" name="Holder 5"/>
          <p:cNvSpPr>
            <a:spLocks noGrp="1"/>
          </p:cNvSpPr>
          <p:nvPr>
            <p:ph type="dt" sz="half" idx="2"/>
          </p:nvPr>
        </p:nvSpPr>
        <p:spPr>
          <a:xfrm>
            <a:off x="101488" y="6381328"/>
            <a:ext cx="2278469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12/20/2018</a:t>
            </a:fld>
            <a:endParaRPr lang="en-US"/>
          </a:p>
        </p:txBody>
      </p:sp>
      <p:sp>
        <p:nvSpPr>
          <p:cNvPr id="13" name="Holder 6"/>
          <p:cNvSpPr>
            <a:spLocks noGrp="1"/>
          </p:cNvSpPr>
          <p:nvPr>
            <p:ph type="sldNum" sz="quarter" idx="4"/>
          </p:nvPr>
        </p:nvSpPr>
        <p:spPr>
          <a:xfrm>
            <a:off x="7119877" y="6354896"/>
            <a:ext cx="2278469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87" r:id="rId1"/>
    <p:sldLayoutId id="2147483888" r:id="rId2"/>
    <p:sldLayoutId id="2147483889" r:id="rId3"/>
  </p:sldLayoutIdLst>
  <p:transition/>
  <p:timing>
    <p:tnLst>
      <p:par>
        <p:cTn id="1" dur="indefinite" restart="never" nodeType="tmRoot"/>
      </p:par>
    </p:tnLst>
  </p:timing>
  <p:hf hdr="0" ftr="0" dt="0"/>
  <p:txStyles>
    <p:titleStyle>
      <a:lvl1pPr algn="l" defTabSz="939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+mj-lt"/>
          <a:ea typeface="+mj-ea"/>
          <a:cs typeface="+mj-cs"/>
        </a:defRPr>
      </a:lvl1pPr>
      <a:lvl2pPr algn="l" defTabSz="939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맑은 고딕" pitchFamily="50" charset="-127"/>
          <a:ea typeface="맑은 고딕" pitchFamily="50" charset="-127"/>
          <a:cs typeface="Arial" charset="0"/>
        </a:defRPr>
      </a:lvl2pPr>
      <a:lvl3pPr algn="l" defTabSz="939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맑은 고딕" pitchFamily="50" charset="-127"/>
          <a:ea typeface="맑은 고딕" pitchFamily="50" charset="-127"/>
          <a:cs typeface="Arial" charset="0"/>
        </a:defRPr>
      </a:lvl3pPr>
      <a:lvl4pPr algn="l" defTabSz="939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맑은 고딕" pitchFamily="50" charset="-127"/>
          <a:ea typeface="맑은 고딕" pitchFamily="50" charset="-127"/>
          <a:cs typeface="Arial" charset="0"/>
        </a:defRPr>
      </a:lvl4pPr>
      <a:lvl5pPr algn="l" defTabSz="939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맑은 고딕" pitchFamily="50" charset="-127"/>
          <a:ea typeface="맑은 고딕" pitchFamily="50" charset="-127"/>
          <a:cs typeface="Arial" charset="0"/>
        </a:defRPr>
      </a:lvl5pPr>
      <a:lvl6pPr marL="457200" algn="l" defTabSz="939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b="1">
          <a:solidFill>
            <a:schemeClr val="tx1"/>
          </a:solidFill>
          <a:latin typeface="맑은 고딕" pitchFamily="50" charset="-127"/>
          <a:ea typeface="맑은 고딕" pitchFamily="50" charset="-127"/>
          <a:cs typeface="Arial" charset="0"/>
        </a:defRPr>
      </a:lvl6pPr>
      <a:lvl7pPr marL="914400" algn="l" defTabSz="939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b="1">
          <a:solidFill>
            <a:schemeClr val="tx1"/>
          </a:solidFill>
          <a:latin typeface="맑은 고딕" pitchFamily="50" charset="-127"/>
          <a:ea typeface="맑은 고딕" pitchFamily="50" charset="-127"/>
          <a:cs typeface="Arial" charset="0"/>
        </a:defRPr>
      </a:lvl7pPr>
      <a:lvl8pPr marL="1371600" algn="l" defTabSz="939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b="1">
          <a:solidFill>
            <a:schemeClr val="tx1"/>
          </a:solidFill>
          <a:latin typeface="맑은 고딕" pitchFamily="50" charset="-127"/>
          <a:ea typeface="맑은 고딕" pitchFamily="50" charset="-127"/>
          <a:cs typeface="Arial" charset="0"/>
        </a:defRPr>
      </a:lvl8pPr>
      <a:lvl9pPr marL="1828800" algn="l" defTabSz="939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b="1">
          <a:solidFill>
            <a:schemeClr val="tx1"/>
          </a:solidFill>
          <a:latin typeface="맑은 고딕" pitchFamily="50" charset="-127"/>
          <a:ea typeface="맑은 고딕" pitchFamily="50" charset="-127"/>
          <a:cs typeface="Arial" charset="0"/>
        </a:defRPr>
      </a:lvl9pPr>
    </p:titleStyle>
    <p:bodyStyle>
      <a:lvl1pPr marL="342900" indent="-342900" algn="l" defTabSz="939800" rtl="0" eaLnBrk="0" fontAlgn="base" hangingPunct="0">
        <a:spcBef>
          <a:spcPct val="60000"/>
        </a:spcBef>
        <a:spcAft>
          <a:spcPct val="0"/>
        </a:spcAft>
        <a:buClr>
          <a:schemeClr val="folHlink"/>
        </a:buClr>
        <a:buFont typeface="Wingdings" panose="05000000000000000000" pitchFamily="2" charset="2"/>
        <a:buChar char="•"/>
        <a:defRPr sz="1600" b="1">
          <a:solidFill>
            <a:srgbClr val="000000"/>
          </a:solidFill>
          <a:latin typeface="+mn-lt"/>
          <a:ea typeface="+mn-ea"/>
          <a:cs typeface="+mn-cs"/>
        </a:defRPr>
      </a:lvl1pPr>
      <a:lvl2pPr marL="619125" indent="-263525" algn="l" defTabSz="939800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90000"/>
        <a:buChar char="–"/>
        <a:defRPr sz="1400">
          <a:solidFill>
            <a:schemeClr val="tx1"/>
          </a:solidFill>
          <a:latin typeface="+mn-lt"/>
          <a:ea typeface="+mn-ea"/>
          <a:cs typeface="+mn-cs"/>
        </a:defRPr>
      </a:lvl2pPr>
      <a:lvl3pPr marL="1054100" indent="-255588" algn="l" defTabSz="939800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Font typeface="Wingdings" panose="05000000000000000000" pitchFamily="2" charset="2"/>
        <a:buChar char="§"/>
        <a:defRPr sz="1400">
          <a:solidFill>
            <a:schemeClr val="tx1"/>
          </a:solidFill>
          <a:latin typeface="+mn-lt"/>
          <a:ea typeface="+mn-ea"/>
          <a:cs typeface="+mn-cs"/>
        </a:defRPr>
      </a:lvl3pPr>
      <a:lvl4pPr marL="1492250" indent="-258763" algn="l" defTabSz="939800" rtl="0" eaLnBrk="0" fontAlgn="base" hangingPunct="0">
        <a:spcBef>
          <a:spcPct val="20000"/>
        </a:spcBef>
        <a:spcAft>
          <a:spcPct val="0"/>
        </a:spcAft>
        <a:buSzPct val="80000"/>
        <a:buChar char="–"/>
        <a:defRPr sz="1400">
          <a:solidFill>
            <a:schemeClr val="tx1"/>
          </a:solidFill>
          <a:latin typeface="+mn-lt"/>
          <a:ea typeface="+mn-ea"/>
          <a:cs typeface="+mn-cs"/>
        </a:defRPr>
      </a:lvl4pPr>
      <a:lvl5pPr marL="1976438" indent="-304800" algn="l" defTabSz="939800" rtl="0" eaLnBrk="0" fontAlgn="base" hangingPunct="0">
        <a:spcBef>
          <a:spcPct val="25000"/>
        </a:spcBef>
        <a:spcAft>
          <a:spcPct val="0"/>
        </a:spcAft>
        <a:buSzPct val="90000"/>
        <a:buChar char="¯"/>
        <a:defRPr sz="1900">
          <a:solidFill>
            <a:schemeClr val="tx1"/>
          </a:solidFill>
          <a:latin typeface="+mn-lt"/>
          <a:ea typeface="+mn-ea"/>
          <a:cs typeface="+mn-cs"/>
        </a:defRPr>
      </a:lvl5pPr>
      <a:lvl6pPr marL="2433638" indent="-304800" algn="l" defTabSz="939800" rtl="0" eaLnBrk="0" fontAlgn="base" hangingPunct="0">
        <a:spcBef>
          <a:spcPct val="25000"/>
        </a:spcBef>
        <a:spcAft>
          <a:spcPct val="0"/>
        </a:spcAft>
        <a:buSzPct val="90000"/>
        <a:buChar char="¯"/>
        <a:defRPr sz="1900">
          <a:solidFill>
            <a:schemeClr val="tx1"/>
          </a:solidFill>
          <a:latin typeface="+mn-lt"/>
          <a:ea typeface="+mn-ea"/>
          <a:cs typeface="+mn-cs"/>
        </a:defRPr>
      </a:lvl6pPr>
      <a:lvl7pPr marL="2890838" indent="-304800" algn="l" defTabSz="939800" rtl="0" eaLnBrk="0" fontAlgn="base" hangingPunct="0">
        <a:spcBef>
          <a:spcPct val="25000"/>
        </a:spcBef>
        <a:spcAft>
          <a:spcPct val="0"/>
        </a:spcAft>
        <a:buSzPct val="90000"/>
        <a:buChar char="¯"/>
        <a:defRPr sz="1900">
          <a:solidFill>
            <a:schemeClr val="tx1"/>
          </a:solidFill>
          <a:latin typeface="+mn-lt"/>
          <a:ea typeface="+mn-ea"/>
          <a:cs typeface="+mn-cs"/>
        </a:defRPr>
      </a:lvl7pPr>
      <a:lvl8pPr marL="3348038" indent="-304800" algn="l" defTabSz="939800" rtl="0" eaLnBrk="0" fontAlgn="base" hangingPunct="0">
        <a:spcBef>
          <a:spcPct val="25000"/>
        </a:spcBef>
        <a:spcAft>
          <a:spcPct val="0"/>
        </a:spcAft>
        <a:buSzPct val="90000"/>
        <a:buChar char="¯"/>
        <a:defRPr sz="1900">
          <a:solidFill>
            <a:schemeClr val="tx1"/>
          </a:solidFill>
          <a:latin typeface="+mn-lt"/>
          <a:ea typeface="+mn-ea"/>
          <a:cs typeface="+mn-cs"/>
        </a:defRPr>
      </a:lvl8pPr>
      <a:lvl9pPr marL="3805238" indent="-304800" algn="l" defTabSz="939800" rtl="0" eaLnBrk="0" fontAlgn="base" hangingPunct="0">
        <a:spcBef>
          <a:spcPct val="25000"/>
        </a:spcBef>
        <a:spcAft>
          <a:spcPct val="0"/>
        </a:spcAft>
        <a:buSzPct val="90000"/>
        <a:buChar char="¯"/>
        <a:defRPr sz="19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gif"/><Relationship Id="rId4" Type="http://schemas.openxmlformats.org/officeDocument/2006/relationships/image" Target="../media/image77.jpg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NULL" TargetMode="External"/><Relationship Id="rId2" Type="http://schemas.openxmlformats.org/officeDocument/2006/relationships/hyperlink" Target="NULL" TargetMode="Externa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6.png"/><Relationship Id="rId7" Type="http://schemas.openxmlformats.org/officeDocument/2006/relationships/image" Target="../media/image41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38.png"/><Relationship Id="rId10" Type="http://schemas.openxmlformats.org/officeDocument/2006/relationships/image" Target="../media/image44.png"/><Relationship Id="rId4" Type="http://schemas.openxmlformats.org/officeDocument/2006/relationships/image" Target="../media/image37.png"/><Relationship Id="rId9" Type="http://schemas.openxmlformats.org/officeDocument/2006/relationships/image" Target="../media/image4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gi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ext Box 3"/>
          <p:cNvSpPr txBox="1">
            <a:spLocks noChangeArrowheads="1"/>
          </p:cNvSpPr>
          <p:nvPr/>
        </p:nvSpPr>
        <p:spPr bwMode="auto">
          <a:xfrm>
            <a:off x="734393" y="49770"/>
            <a:ext cx="811371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r>
              <a:rPr lang="en-US" altLang="ko-KR" sz="1800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PROJECT</a:t>
            </a:r>
            <a:r>
              <a:rPr lang="ko-KR" altLang="en-US" sz="1800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기술 발표회</a:t>
            </a:r>
          </a:p>
        </p:txBody>
      </p:sp>
      <p:sp>
        <p:nvSpPr>
          <p:cNvPr id="6150" name="Rectangle 8"/>
          <p:cNvSpPr>
            <a:spLocks noChangeArrowheads="1"/>
          </p:cNvSpPr>
          <p:nvPr/>
        </p:nvSpPr>
        <p:spPr bwMode="auto">
          <a:xfrm>
            <a:off x="3175" y="5789613"/>
            <a:ext cx="9902825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spcBef>
                <a:spcPct val="60000"/>
              </a:spcBef>
              <a:buClr>
                <a:schemeClr val="folHlink"/>
              </a:buClr>
              <a:buFont typeface="Wingdings" panose="05000000000000000000" pitchFamily="2" charset="2"/>
              <a:buChar char="•"/>
              <a:defRPr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 defTabSz="93980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 defTabSz="9398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 defTabSz="939800">
              <a:spcBef>
                <a:spcPct val="20000"/>
              </a:spcBef>
              <a:buSzPct val="8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 defTabSz="939800">
              <a:spcBef>
                <a:spcPct val="25000"/>
              </a:spcBef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defTabSz="9398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defTabSz="9398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defTabSz="9398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defTabSz="9398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algn="ctr" eaLnBrk="1" fontAlgn="t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0" lang="ko-KR" altLang="en-US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㈜ 애니모비 </a:t>
            </a:r>
            <a:r>
              <a:rPr kumimoji="0" lang="ko-KR" altLang="en-US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시스템 </a:t>
            </a:r>
            <a:r>
              <a:rPr kumimoji="0" lang="ko-KR" altLang="en-US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본부</a:t>
            </a:r>
            <a:endParaRPr kumimoji="0" lang="en-US" altLang="ko-KR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151" name="Text Box 24"/>
          <p:cNvSpPr txBox="1">
            <a:spLocks noChangeArrowheads="1"/>
          </p:cNvSpPr>
          <p:nvPr/>
        </p:nvSpPr>
        <p:spPr bwMode="auto">
          <a:xfrm>
            <a:off x="740572" y="1294923"/>
            <a:ext cx="8457728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60000"/>
              </a:spcBef>
              <a:buClr>
                <a:schemeClr val="folHlink"/>
              </a:buClr>
              <a:buFont typeface="Wingdings" panose="05000000000000000000" pitchFamily="2" charset="2"/>
              <a:buChar char="•"/>
              <a:defRPr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8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>
              <a:spcBef>
                <a:spcPct val="25000"/>
              </a:spcBef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lang="ko-KR" altLang="en-US" sz="3600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 부트를 활용한 </a:t>
            </a:r>
            <a:r>
              <a:rPr lang="ko-KR" altLang="en-US" sz="36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웹 서비스 플랫폼 및 </a:t>
            </a:r>
            <a:r>
              <a:rPr lang="en-US" altLang="ko-KR" sz="36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Docker </a:t>
            </a:r>
            <a:r>
              <a:rPr lang="ko-KR" altLang="en-US" sz="36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활용 방안</a:t>
            </a:r>
            <a:endParaRPr lang="ko-KR" altLang="en-US" sz="3600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152" name="Rectangle 8"/>
          <p:cNvSpPr>
            <a:spLocks noChangeArrowheads="1"/>
          </p:cNvSpPr>
          <p:nvPr/>
        </p:nvSpPr>
        <p:spPr bwMode="auto">
          <a:xfrm>
            <a:off x="3175" y="5286375"/>
            <a:ext cx="9902825" cy="303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spcBef>
                <a:spcPct val="60000"/>
              </a:spcBef>
              <a:buClr>
                <a:schemeClr val="folHlink"/>
              </a:buClr>
              <a:buFont typeface="Wingdings" panose="05000000000000000000" pitchFamily="2" charset="2"/>
              <a:buChar char="•"/>
              <a:defRPr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 defTabSz="93980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 defTabSz="9398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 defTabSz="939800">
              <a:spcBef>
                <a:spcPct val="20000"/>
              </a:spcBef>
              <a:buSzPct val="8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 defTabSz="939800">
              <a:spcBef>
                <a:spcPct val="25000"/>
              </a:spcBef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defTabSz="9398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defTabSz="9398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defTabSz="9398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defTabSz="9398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algn="ctr" eaLnBrk="1" fontAlgn="t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0" lang="en-US" altLang="ko-KR" sz="1400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2018.12</a:t>
            </a:r>
          </a:p>
        </p:txBody>
      </p:sp>
      <p:sp>
        <p:nvSpPr>
          <p:cNvPr id="7" name="Rectangle 8"/>
          <p:cNvSpPr>
            <a:spLocks noChangeArrowheads="1"/>
          </p:cNvSpPr>
          <p:nvPr/>
        </p:nvSpPr>
        <p:spPr bwMode="auto">
          <a:xfrm>
            <a:off x="-1599" y="3340296"/>
            <a:ext cx="9902825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spcBef>
                <a:spcPct val="60000"/>
              </a:spcBef>
              <a:buClr>
                <a:schemeClr val="folHlink"/>
              </a:buClr>
              <a:buFont typeface="Wingdings" panose="05000000000000000000" pitchFamily="2" charset="2"/>
              <a:buChar char="•"/>
              <a:defRPr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 defTabSz="93980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 defTabSz="9398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 defTabSz="939800">
              <a:spcBef>
                <a:spcPct val="20000"/>
              </a:spcBef>
              <a:buSzPct val="8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 defTabSz="939800">
              <a:spcBef>
                <a:spcPct val="25000"/>
              </a:spcBef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defTabSz="9398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defTabSz="9398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defTabSz="9398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defTabSz="9398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algn="ctr" eaLnBrk="1" fontAlgn="t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0" lang="ko-KR" altLang="en-US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발표자     정수원</a:t>
            </a:r>
            <a:endParaRPr kumimoji="0" lang="en-US" altLang="ko-KR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32520" y="2924944"/>
            <a:ext cx="8712968" cy="609398"/>
          </a:xfrm>
        </p:spPr>
        <p:txBody>
          <a:bodyPr/>
          <a:lstStyle/>
          <a:p>
            <a:r>
              <a:rPr lang="ko-KR" altLang="en-US" spc="-505" dirty="0" smtClean="0"/>
              <a:t>스프링부트 에서는</a:t>
            </a:r>
            <a:r>
              <a:rPr lang="ko-KR" altLang="en-US" spc="-540" dirty="0" smtClean="0"/>
              <a:t> </a:t>
            </a:r>
            <a:r>
              <a:rPr lang="ko-KR" altLang="en-US" spc="-505" dirty="0"/>
              <a:t>어떻게 </a:t>
            </a:r>
            <a:r>
              <a:rPr lang="ko-KR" altLang="en-US" spc="-405" dirty="0" smtClean="0"/>
              <a:t>설정하는가</a:t>
            </a:r>
            <a:r>
              <a:rPr lang="en-US" altLang="ko-KR" spc="-405" dirty="0"/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490914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2600" y="1400582"/>
            <a:ext cx="7012271" cy="468613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117789" y="692696"/>
            <a:ext cx="31213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 </a:t>
            </a:r>
            <a:r>
              <a:rPr lang="ko-KR" altLang="en-US" sz="4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구동 원리</a:t>
            </a:r>
            <a:endParaRPr lang="ko-KR" altLang="en-US" sz="40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92980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TextBox 8"/>
          <p:cNvSpPr txBox="1">
            <a:spLocks noChangeArrowheads="1"/>
          </p:cNvSpPr>
          <p:nvPr/>
        </p:nvSpPr>
        <p:spPr bwMode="auto">
          <a:xfrm>
            <a:off x="200472" y="714901"/>
            <a:ext cx="9144000" cy="53783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60000"/>
              </a:spcBef>
              <a:buClr>
                <a:schemeClr val="folHlink"/>
              </a:buClr>
              <a:buFont typeface="Wingdings" panose="05000000000000000000" pitchFamily="2" charset="2"/>
              <a:buChar char="•"/>
              <a:defRPr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8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>
              <a:spcBef>
                <a:spcPct val="25000"/>
              </a:spcBef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eaLnBrk="1" latinLnBrk="1" hangingPunct="1">
              <a:spcBef>
                <a:spcPct val="0"/>
              </a:spcBef>
              <a:buClrTx/>
              <a:buFontTx/>
              <a:buNone/>
              <a:defRPr/>
            </a:pPr>
            <a:r>
              <a:rPr lang="en-US" altLang="ko-KR" sz="12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en-US" altLang="ko-KR" sz="12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en-US" altLang="ko-KR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Batch / Scheduler</a:t>
            </a:r>
            <a:r>
              <a:rPr lang="en-US" altLang="ko-KR" sz="12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2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2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2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1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 </a:t>
            </a:r>
            <a:r>
              <a:rPr lang="ko-KR" altLang="en-US" sz="11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 마이그레이션을 위한 </a:t>
            </a:r>
            <a:r>
              <a:rPr lang="en-US" altLang="ko-KR" sz="11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Batch </a:t>
            </a:r>
            <a:r>
              <a:rPr lang="ko-KR" altLang="en-US" sz="11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와 스케줄러의 연동에</a:t>
            </a:r>
            <a:r>
              <a:rPr lang="en-US" altLang="ko-KR" sz="11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1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대해 학습한다</a:t>
            </a:r>
            <a:r>
              <a:rPr lang="en-US" altLang="ko-KR" sz="11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eaLnBrk="1" latinLnBrk="1" hangingPunct="1">
              <a:spcBef>
                <a:spcPct val="0"/>
              </a:spcBef>
              <a:buClrTx/>
              <a:buFontTx/>
              <a:buNone/>
              <a:defRPr/>
            </a:pPr>
            <a:r>
              <a:rPr lang="en-US" altLang="ko-KR" sz="11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  </a:t>
            </a:r>
          </a:p>
          <a:p>
            <a:pPr marL="971550" lvl="1" indent="-228600" eaLnBrk="1" latinLnBrk="1" hangingPunct="1">
              <a:lnSpc>
                <a:spcPct val="15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l"/>
              <a:defRPr/>
            </a:pPr>
            <a:r>
              <a:rPr lang="en-US" altLang="ko-KR" sz="11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Step by Step </a:t>
            </a:r>
            <a:r>
              <a:rPr lang="ko-KR" altLang="en-US" sz="11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으로 데이터 가공작업</a:t>
            </a:r>
            <a:endParaRPr lang="en-US" altLang="ko-KR" sz="11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71550" lvl="1" indent="-228600" eaLnBrk="1" latinLnBrk="1" hangingPunct="1">
              <a:lnSpc>
                <a:spcPct val="15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l"/>
              <a:defRPr/>
            </a:pPr>
            <a:r>
              <a:rPr lang="en-US" altLang="ko-KR" sz="11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ItemReader / ItemWriter </a:t>
            </a:r>
            <a:r>
              <a:rPr lang="ko-KR" altLang="en-US" sz="11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구현체 제공</a:t>
            </a:r>
            <a:endParaRPr lang="en-US" altLang="ko-KR" sz="11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71550" lvl="1" indent="-228600" eaLnBrk="1" latinLnBrk="1" hangingPunct="1">
              <a:lnSpc>
                <a:spcPct val="15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l"/>
              <a:defRPr/>
            </a:pPr>
            <a:r>
              <a:rPr lang="en-US" altLang="ko-KR" sz="11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Cron Expression </a:t>
            </a:r>
            <a:r>
              <a:rPr lang="ko-KR" altLang="en-US" sz="11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설정을 통해 스케줄러 제어</a:t>
            </a:r>
            <a:endParaRPr lang="en-US" altLang="ko-KR" sz="11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71550" lvl="1" indent="-228600" eaLnBrk="1" latinLnBrk="1" hangingPunct="1">
              <a:lnSpc>
                <a:spcPct val="15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l"/>
              <a:defRPr/>
            </a:pPr>
            <a:r>
              <a:rPr lang="ko-KR" altLang="en-US" sz="11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대용량 데이터 일괄 작업</a:t>
            </a:r>
            <a:r>
              <a:rPr lang="en-US" altLang="ko-KR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endParaRPr lang="en-US" altLang="ko-KR" sz="10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eaLnBrk="1" latinLnBrk="1" hangingPunct="1">
              <a:spcBef>
                <a:spcPct val="0"/>
              </a:spcBef>
              <a:buClrTx/>
              <a:buFontTx/>
              <a:buNone/>
              <a:defRPr/>
            </a:pPr>
            <a:r>
              <a:rPr lang="en-US" altLang="ko-KR" sz="12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en-US" altLang="ko-KR" sz="12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en-US" altLang="ko-KR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AMQ - RabbitMQ</a:t>
            </a:r>
            <a:r>
              <a:rPr lang="en-US" altLang="ko-KR" sz="12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2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2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2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1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AMQP </a:t>
            </a:r>
            <a:r>
              <a:rPr lang="ko-KR" altLang="en-US" sz="11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</a:t>
            </a:r>
            <a:r>
              <a:rPr lang="en-US" altLang="ko-KR" sz="11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1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구현체이며 비동기 메시징 시스템인 </a:t>
            </a:r>
            <a:r>
              <a:rPr lang="en-US" altLang="ko-KR" sz="11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RabbitMQ </a:t>
            </a:r>
            <a:r>
              <a:rPr lang="ko-KR" altLang="en-US" sz="11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활용해 대용량</a:t>
            </a:r>
            <a:r>
              <a:rPr lang="en-US" altLang="ko-KR" sz="11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1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및 대규모 트래픽 운영방안에 대해 학습한다</a:t>
            </a:r>
            <a:endParaRPr lang="en-US" altLang="ko-KR" sz="1100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14400" lvl="1" indent="-171450" eaLnBrk="1" latinLnBrk="1" hangingPunct="1">
              <a:spcBef>
                <a:spcPct val="0"/>
              </a:spcBef>
              <a:buClrTx/>
              <a:buFont typeface="Wingdings" panose="05000000000000000000" pitchFamily="2" charset="2"/>
              <a:buChar char="l"/>
              <a:defRPr/>
            </a:pPr>
            <a:endParaRPr lang="en-US" altLang="ko-KR" sz="11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14400" lvl="1" indent="-171450" eaLnBrk="1" latinLnBrk="1" hangingPunct="1">
              <a:lnSpc>
                <a:spcPct val="15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l"/>
              <a:defRPr/>
            </a:pPr>
            <a:r>
              <a:rPr lang="ko-KR" altLang="en-US" sz="11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독립형 서버</a:t>
            </a:r>
            <a:endParaRPr lang="en-US" altLang="ko-KR" sz="11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14400" lvl="1" indent="-171450" eaLnBrk="1" latinLnBrk="1" hangingPunct="1">
              <a:lnSpc>
                <a:spcPct val="15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l"/>
              <a:defRPr/>
            </a:pPr>
            <a:r>
              <a:rPr lang="ko-KR" altLang="en-US" sz="11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익스체인지</a:t>
            </a:r>
            <a:r>
              <a:rPr lang="en-US" altLang="ko-KR" sz="11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sz="11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큐의 원리</a:t>
            </a:r>
            <a:r>
              <a:rPr lang="en-US" altLang="ko-KR" sz="11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1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및 작동 방식</a:t>
            </a:r>
            <a:endParaRPr lang="en-US" altLang="ko-KR" sz="11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14400" lvl="1" indent="-171450" eaLnBrk="1" latinLnBrk="1" hangingPunct="1">
              <a:lnSpc>
                <a:spcPct val="15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l"/>
              <a:defRPr/>
            </a:pPr>
            <a:r>
              <a:rPr lang="ko-KR" altLang="en-US" sz="11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분산처리 시스템</a:t>
            </a:r>
            <a:endParaRPr lang="en-US" altLang="ko-KR" sz="11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 indent="0" eaLnBrk="1" latinLnBrk="1" hangingPunct="1">
              <a:lnSpc>
                <a:spcPct val="150000"/>
              </a:lnSpc>
              <a:spcBef>
                <a:spcPct val="0"/>
              </a:spcBef>
              <a:buClrTx/>
              <a:buFontTx/>
              <a:buNone/>
              <a:defRPr/>
            </a:pPr>
            <a:endParaRPr lang="en-US" altLang="ko-KR" sz="9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eaLnBrk="1" latinLnBrk="1" hangingPunct="1">
              <a:spcBef>
                <a:spcPct val="0"/>
              </a:spcBef>
              <a:buClrTx/>
              <a:buFontTx/>
              <a:buNone/>
              <a:defRPr/>
            </a:pPr>
            <a:r>
              <a:rPr lang="en-US" altLang="ko-KR" sz="12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- </a:t>
            </a:r>
            <a:r>
              <a:rPr lang="en-US" altLang="ko-KR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Redis</a:t>
            </a:r>
            <a:r>
              <a:rPr lang="en-US" altLang="ko-KR" sz="12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2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2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2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1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 In-Memory DB </a:t>
            </a:r>
            <a:r>
              <a:rPr lang="ko-KR" altLang="en-US" sz="11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 </a:t>
            </a:r>
            <a:r>
              <a:rPr lang="en-US" altLang="ko-KR" sz="11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Redis </a:t>
            </a:r>
            <a:r>
              <a:rPr lang="ko-KR" altLang="en-US" sz="11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활용해</a:t>
            </a:r>
            <a:r>
              <a:rPr lang="en-US" altLang="ko-KR" sz="11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Caching </a:t>
            </a:r>
            <a:r>
              <a:rPr lang="ko-KR" altLang="en-US" sz="11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및 세션 관리 등에 대해 학습한다</a:t>
            </a:r>
            <a:endParaRPr lang="en-US" altLang="ko-KR" sz="1100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14400" lvl="1" indent="-171450" eaLnBrk="1" latinLnBrk="1" hangingPunct="1">
              <a:spcBef>
                <a:spcPct val="0"/>
              </a:spcBef>
              <a:buClrTx/>
              <a:buFont typeface="Wingdings" panose="05000000000000000000" pitchFamily="2" charset="2"/>
              <a:buChar char="l"/>
              <a:defRPr/>
            </a:pPr>
            <a:endParaRPr lang="en-US" altLang="ko-KR" sz="11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14400" lvl="1" indent="-171450" eaLnBrk="1" latinLnBrk="1" hangingPunct="1">
              <a:lnSpc>
                <a:spcPct val="15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l"/>
              <a:defRPr/>
            </a:pPr>
            <a:r>
              <a:rPr lang="ko-KR" altLang="en-US" sz="11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기본</a:t>
            </a:r>
            <a:r>
              <a:rPr lang="en-US" altLang="ko-KR" sz="11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1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인증 및 권한 </a:t>
            </a:r>
            <a:r>
              <a:rPr lang="en-US" altLang="ko-KR" sz="11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 DB </a:t>
            </a:r>
            <a:r>
              <a:rPr lang="ko-KR" altLang="en-US" sz="11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연동 인증 및 권한</a:t>
            </a:r>
            <a:endParaRPr lang="en-US" altLang="ko-KR" sz="11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14400" lvl="1" indent="-171450" eaLnBrk="1" latinLnBrk="1" hangingPunct="1">
              <a:lnSpc>
                <a:spcPct val="15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l"/>
              <a:defRPr/>
            </a:pPr>
            <a:r>
              <a:rPr lang="ko-KR" altLang="en-US" sz="11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메소드 레벨 인증 및 권한</a:t>
            </a:r>
            <a:endParaRPr lang="en-US" altLang="ko-KR" sz="11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14400" lvl="1" indent="-171450" eaLnBrk="1" latinLnBrk="1" hangingPunct="1">
              <a:lnSpc>
                <a:spcPct val="15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l"/>
              <a:defRPr/>
            </a:pPr>
            <a:r>
              <a:rPr lang="ko-KR" altLang="en-US" sz="11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패스워드 암호화</a:t>
            </a:r>
            <a:endParaRPr lang="en-US" altLang="ko-KR" sz="11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03802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567240" y="411393"/>
            <a:ext cx="643798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번외 추천 기술</a:t>
            </a:r>
            <a:endParaRPr lang="en-US" altLang="ko-KR" sz="4000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전문가 수준까지 아니더라도 기본 활용 가능한 수준까지 </a:t>
            </a:r>
            <a:r>
              <a:rPr lang="en-US" altLang="ko-KR" sz="2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!!</a:t>
            </a:r>
            <a:endParaRPr lang="ko-KR" altLang="en-US" sz="2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8744" y="2693349"/>
            <a:ext cx="4265640" cy="3202573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706" y="3564359"/>
            <a:ext cx="2264014" cy="1532563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4117118" y="2204864"/>
            <a:ext cx="1072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ReactJS</a:t>
            </a:r>
            <a:endParaRPr lang="ko-KR" altLang="en-US" sz="2000" b="1" dirty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04528" y="3127531"/>
            <a:ext cx="10534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rgbClr val="92D0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NodeJS</a:t>
            </a:r>
            <a:endParaRPr lang="ko-KR" altLang="en-US" sz="2000" b="1" dirty="0">
              <a:solidFill>
                <a:srgbClr val="92D05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3240" y="3564359"/>
            <a:ext cx="2600591" cy="1560355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  <p:sp>
        <p:nvSpPr>
          <p:cNvPr id="10" name="TextBox 9"/>
          <p:cNvSpPr txBox="1"/>
          <p:nvPr/>
        </p:nvSpPr>
        <p:spPr>
          <a:xfrm>
            <a:off x="7908428" y="3125815"/>
            <a:ext cx="10102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rgbClr val="FFFF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Python</a:t>
            </a:r>
            <a:endParaRPr lang="ko-KR" altLang="en-US" sz="2000" b="1" dirty="0">
              <a:solidFill>
                <a:srgbClr val="FFFF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3958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04528" y="2921025"/>
            <a:ext cx="8453672" cy="609398"/>
          </a:xfrm>
        </p:spPr>
        <p:txBody>
          <a:bodyPr/>
          <a:lstStyle/>
          <a:p>
            <a:r>
              <a:rPr lang="ko-KR" altLang="en-US" dirty="0" smtClean="0"/>
              <a:t>발표자의 </a:t>
            </a:r>
            <a:r>
              <a:rPr lang="ko-KR" altLang="en-US" dirty="0" smtClean="0"/>
              <a:t>진심 어린 조언 </a:t>
            </a:r>
            <a:r>
              <a:rPr lang="ko-KR" altLang="en-US" dirty="0" smtClean="0"/>
              <a:t>한 마디</a:t>
            </a:r>
            <a:r>
              <a:rPr lang="en-US" altLang="ko-KR" dirty="0" smtClean="0"/>
              <a:t>!!</a:t>
            </a:r>
            <a:endParaRPr lang="ko-KR" altLang="en-US" dirty="0"/>
          </a:p>
        </p:txBody>
      </p:sp>
      <p:sp>
        <p:nvSpPr>
          <p:cNvPr id="4" name="TextBox 8"/>
          <p:cNvSpPr txBox="1">
            <a:spLocks noChangeArrowheads="1"/>
          </p:cNvSpPr>
          <p:nvPr/>
        </p:nvSpPr>
        <p:spPr bwMode="auto">
          <a:xfrm>
            <a:off x="488504" y="2420888"/>
            <a:ext cx="9015536" cy="500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60000"/>
              </a:spcBef>
              <a:buClr>
                <a:schemeClr val="folHlink"/>
              </a:buClr>
              <a:buFont typeface="Wingdings" panose="05000000000000000000" pitchFamily="2" charset="2"/>
              <a:buChar char="•"/>
              <a:defRPr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8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>
              <a:spcBef>
                <a:spcPct val="25000"/>
              </a:spcBef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eaLnBrk="1" latinLnBrk="1" hangingPunct="1">
              <a:lnSpc>
                <a:spcPct val="150000"/>
              </a:lnSpc>
              <a:spcBef>
                <a:spcPct val="0"/>
              </a:spcBef>
              <a:buClrTx/>
              <a:buNone/>
              <a:defRPr/>
            </a:pPr>
            <a:r>
              <a:rPr lang="en-US" altLang="ko-KR" sz="20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endParaRPr lang="en-US" altLang="ko-KR" sz="22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400535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-447600" y="1268760"/>
            <a:ext cx="10585176" cy="387798"/>
          </a:xfrm>
        </p:spPr>
        <p:txBody>
          <a:bodyPr/>
          <a:lstStyle/>
          <a:p>
            <a:r>
              <a:rPr lang="ko-KR" altLang="en-US" sz="2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800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2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학습하는 </a:t>
            </a:r>
            <a:r>
              <a:rPr lang="ko-KR" altLang="en-US" sz="2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곳에 </a:t>
            </a:r>
            <a:r>
              <a:rPr lang="ko-KR" altLang="en-US" sz="28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돈</a:t>
            </a:r>
            <a:r>
              <a:rPr lang="ko-KR" altLang="en-US" sz="2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을 </a:t>
            </a:r>
            <a:r>
              <a:rPr lang="ko-KR" altLang="en-US" sz="2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아까워하는 어리석음을 </a:t>
            </a:r>
            <a:r>
              <a:rPr lang="ko-KR" altLang="en-US" sz="2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범치 </a:t>
            </a:r>
            <a:r>
              <a:rPr lang="ko-KR" altLang="en-US" sz="2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말라 </a:t>
            </a:r>
            <a:r>
              <a:rPr lang="en-US" altLang="ko-KR" sz="2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endParaRPr lang="ko-KR" altLang="en-US" sz="2800" dirty="0"/>
          </a:p>
        </p:txBody>
      </p:sp>
      <p:sp>
        <p:nvSpPr>
          <p:cNvPr id="4" name="TextBox 8"/>
          <p:cNvSpPr txBox="1">
            <a:spLocks noChangeArrowheads="1"/>
          </p:cNvSpPr>
          <p:nvPr/>
        </p:nvSpPr>
        <p:spPr bwMode="auto">
          <a:xfrm>
            <a:off x="1280592" y="2204864"/>
            <a:ext cx="7272808" cy="3046988"/>
          </a:xfrm>
          <a:prstGeom prst="rect">
            <a:avLst/>
          </a:prstGeom>
          <a:ln>
            <a:headEnd/>
            <a:tailEnd/>
          </a:ln>
          <a:ex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lvl1pPr>
              <a:spcBef>
                <a:spcPct val="60000"/>
              </a:spcBef>
              <a:buClr>
                <a:schemeClr val="folHlink"/>
              </a:buClr>
              <a:buFont typeface="Wingdings" panose="05000000000000000000" pitchFamily="2" charset="2"/>
              <a:buChar char="•"/>
              <a:defRPr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8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>
              <a:spcBef>
                <a:spcPct val="25000"/>
              </a:spcBef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marL="0" lvl="1" indent="0" algn="ctr" eaLnBrk="1" latinLnBrk="1" hangingPunct="1">
              <a:lnSpc>
                <a:spcPct val="150000"/>
              </a:lnSpc>
              <a:spcBef>
                <a:spcPct val="0"/>
              </a:spcBef>
              <a:buClrTx/>
              <a:buSzTx/>
              <a:buNone/>
              <a:defRPr/>
            </a:pPr>
            <a:r>
              <a:rPr lang="ko-KR" altLang="en-US" sz="32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학습에 투자한 돈은 </a:t>
            </a:r>
            <a:endParaRPr lang="en-US" altLang="ko-KR" sz="3200" b="1" dirty="0" smtClean="0">
              <a:solidFill>
                <a:schemeClr val="tx1">
                  <a:lumMod val="60000"/>
                  <a:lumOff val="4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lvl="1" indent="0" algn="ctr" eaLnBrk="1" latinLnBrk="1" hangingPunct="1">
              <a:lnSpc>
                <a:spcPct val="150000"/>
              </a:lnSpc>
              <a:spcBef>
                <a:spcPct val="0"/>
              </a:spcBef>
              <a:buClrTx/>
              <a:buSzTx/>
              <a:buNone/>
              <a:defRPr/>
            </a:pPr>
            <a:r>
              <a:rPr lang="ko-KR" altLang="en-US" sz="3200" b="1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장래의 </a:t>
            </a:r>
            <a:r>
              <a:rPr lang="ko-KR" altLang="en-US" sz="32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어느 날 </a:t>
            </a:r>
            <a:endParaRPr lang="en-US" altLang="ko-KR" sz="3200" b="1" dirty="0" smtClean="0">
              <a:solidFill>
                <a:schemeClr val="tx1">
                  <a:lumMod val="60000"/>
                  <a:lumOff val="4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lvl="1" indent="0" algn="ctr" eaLnBrk="1" latinLnBrk="1" hangingPunct="1">
              <a:lnSpc>
                <a:spcPct val="150000"/>
              </a:lnSpc>
              <a:spcBef>
                <a:spcPct val="0"/>
              </a:spcBef>
              <a:buClrTx/>
              <a:buSzTx/>
              <a:buNone/>
              <a:defRPr/>
            </a:pPr>
            <a:r>
              <a:rPr lang="ko-KR" altLang="en-US" sz="3200" b="1" dirty="0" smtClean="0">
                <a:solidFill>
                  <a:srgbClr val="FFFF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몇배</a:t>
            </a:r>
            <a:r>
              <a:rPr lang="en-US" altLang="ko-KR" sz="3200" b="1" dirty="0" smtClean="0">
                <a:solidFill>
                  <a:srgbClr val="FFFF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3200" b="1" dirty="0" smtClean="0">
                <a:solidFill>
                  <a:srgbClr val="FFFF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몇 십배의 높은 </a:t>
            </a:r>
            <a:r>
              <a:rPr lang="ko-KR" altLang="en-US" sz="3200" b="1" dirty="0">
                <a:solidFill>
                  <a:srgbClr val="FFFF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연봉</a:t>
            </a:r>
            <a:r>
              <a:rPr lang="ko-KR" altLang="en-US" sz="32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 되어 </a:t>
            </a:r>
            <a:endParaRPr lang="en-US" altLang="ko-KR" sz="3200" b="1" dirty="0" smtClean="0">
              <a:solidFill>
                <a:schemeClr val="tx1">
                  <a:lumMod val="60000"/>
                  <a:lumOff val="4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lvl="1" indent="0" algn="ctr" eaLnBrk="1" latinLnBrk="1" hangingPunct="1">
              <a:lnSpc>
                <a:spcPct val="150000"/>
              </a:lnSpc>
              <a:spcBef>
                <a:spcPct val="0"/>
              </a:spcBef>
              <a:buClrTx/>
              <a:buSzTx/>
              <a:buNone/>
              <a:defRPr/>
            </a:pPr>
            <a:r>
              <a:rPr lang="ko-KR" altLang="en-US" sz="3200" b="1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자신에게 </a:t>
            </a:r>
            <a:r>
              <a:rPr lang="ko-KR" altLang="en-US" sz="32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돌아오게 될 것이다</a:t>
            </a:r>
            <a:r>
              <a:rPr lang="en-US" altLang="ko-KR" sz="3200" b="1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en-US" altLang="ko-KR" sz="3200" b="1" dirty="0">
              <a:solidFill>
                <a:schemeClr val="tx1">
                  <a:lumMod val="60000"/>
                  <a:lumOff val="4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8374959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-411596" y="1124744"/>
            <a:ext cx="10585176" cy="387798"/>
          </a:xfrm>
        </p:spPr>
        <p:txBody>
          <a:bodyPr/>
          <a:lstStyle/>
          <a:p>
            <a:r>
              <a:rPr lang="ko-KR" altLang="en-US" sz="2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2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학습하는 </a:t>
            </a:r>
            <a:r>
              <a:rPr lang="ko-KR" altLang="en-US" sz="2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곳에 </a:t>
            </a:r>
            <a:r>
              <a:rPr lang="ko-KR" altLang="en-US" sz="2800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시간</a:t>
            </a:r>
            <a:r>
              <a:rPr lang="ko-KR" altLang="en-US" sz="2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을 아까워하는 어리석음을 </a:t>
            </a:r>
            <a:r>
              <a:rPr lang="ko-KR" altLang="en-US" sz="2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범치 </a:t>
            </a:r>
            <a:r>
              <a:rPr lang="ko-KR" altLang="en-US" sz="2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말라 </a:t>
            </a:r>
            <a:r>
              <a:rPr lang="en-US" altLang="ko-KR" sz="2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endParaRPr lang="ko-KR" altLang="en-US" sz="2800" dirty="0"/>
          </a:p>
        </p:txBody>
      </p:sp>
      <p:sp>
        <p:nvSpPr>
          <p:cNvPr id="4" name="TextBox 8"/>
          <p:cNvSpPr txBox="1">
            <a:spLocks noChangeArrowheads="1"/>
          </p:cNvSpPr>
          <p:nvPr/>
        </p:nvSpPr>
        <p:spPr bwMode="auto">
          <a:xfrm>
            <a:off x="632520" y="1844824"/>
            <a:ext cx="8496944" cy="3785652"/>
          </a:xfrm>
          <a:prstGeom prst="rect">
            <a:avLst/>
          </a:prstGeom>
          <a:ln/>
          <a:ex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lvl1pPr>
              <a:spcBef>
                <a:spcPct val="60000"/>
              </a:spcBef>
              <a:buClr>
                <a:schemeClr val="folHlink"/>
              </a:buClr>
              <a:buFont typeface="Wingdings" panose="05000000000000000000" pitchFamily="2" charset="2"/>
              <a:buChar char="•"/>
              <a:defRPr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8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>
              <a:spcBef>
                <a:spcPct val="25000"/>
              </a:spcBef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marL="0" lvl="1" indent="0" algn="ctr" eaLnBrk="1" latinLnBrk="1" hangingPunct="1">
              <a:lnSpc>
                <a:spcPct val="150000"/>
              </a:lnSpc>
              <a:spcBef>
                <a:spcPct val="0"/>
              </a:spcBef>
              <a:buClrTx/>
              <a:buSzTx/>
              <a:buNone/>
              <a:defRPr/>
            </a:pPr>
            <a:r>
              <a:rPr lang="ko-KR" altLang="en-US" sz="32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학습에 투자한 </a:t>
            </a:r>
            <a:r>
              <a:rPr lang="ko-KR" altLang="en-US" sz="3200" b="1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시간은 </a:t>
            </a:r>
            <a:endParaRPr lang="en-US" altLang="ko-KR" sz="3200" b="1" dirty="0" smtClean="0">
              <a:solidFill>
                <a:schemeClr val="tx1">
                  <a:lumMod val="60000"/>
                  <a:lumOff val="4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lvl="1" indent="0" algn="ctr" eaLnBrk="1" latinLnBrk="1" hangingPunct="1">
              <a:lnSpc>
                <a:spcPct val="150000"/>
              </a:lnSpc>
              <a:spcBef>
                <a:spcPct val="0"/>
              </a:spcBef>
              <a:buClrTx/>
              <a:buSzTx/>
              <a:buNone/>
              <a:defRPr/>
            </a:pPr>
            <a:r>
              <a:rPr lang="ko-KR" altLang="en-US" sz="3200" b="1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장래의 </a:t>
            </a:r>
            <a:r>
              <a:rPr lang="ko-KR" altLang="en-US" sz="32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어느 날 </a:t>
            </a:r>
            <a:endParaRPr lang="en-US" altLang="ko-KR" sz="3200" b="1" dirty="0" smtClean="0">
              <a:solidFill>
                <a:schemeClr val="tx1">
                  <a:lumMod val="60000"/>
                  <a:lumOff val="4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lvl="1" indent="0" algn="ctr" eaLnBrk="1" latinLnBrk="1" hangingPunct="1">
              <a:lnSpc>
                <a:spcPct val="150000"/>
              </a:lnSpc>
              <a:spcBef>
                <a:spcPct val="0"/>
              </a:spcBef>
              <a:buClrTx/>
              <a:buSzTx/>
              <a:buNone/>
              <a:defRPr/>
            </a:pPr>
            <a:r>
              <a:rPr lang="ko-KR" altLang="en-US" sz="3200" b="1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훌륭한 </a:t>
            </a:r>
            <a:r>
              <a:rPr lang="ko-KR" altLang="en-US" sz="3200" b="1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개발자가 되어 </a:t>
            </a:r>
            <a:endParaRPr lang="en-US" altLang="ko-KR" sz="3200" b="1" dirty="0" smtClean="0">
              <a:solidFill>
                <a:schemeClr val="tx1">
                  <a:lumMod val="60000"/>
                  <a:lumOff val="4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lvl="1" indent="0" algn="ctr" eaLnBrk="1" latinLnBrk="1" hangingPunct="1">
              <a:lnSpc>
                <a:spcPct val="150000"/>
              </a:lnSpc>
              <a:spcBef>
                <a:spcPct val="0"/>
              </a:spcBef>
              <a:buClrTx/>
              <a:buSzTx/>
              <a:buNone/>
              <a:defRPr/>
            </a:pPr>
            <a:r>
              <a:rPr lang="ko-KR" altLang="en-US" sz="3200" b="1" dirty="0" smtClean="0">
                <a:solidFill>
                  <a:srgbClr val="FFFF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더 많고 여유 있는 시간</a:t>
            </a:r>
            <a:r>
              <a:rPr lang="ko-KR" altLang="en-US" sz="3200" b="1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을 </a:t>
            </a:r>
            <a:endParaRPr lang="en-US" altLang="ko-KR" sz="3200" b="1" dirty="0" smtClean="0">
              <a:solidFill>
                <a:schemeClr val="tx1">
                  <a:lumMod val="60000"/>
                  <a:lumOff val="4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lvl="1" indent="0" algn="ctr" eaLnBrk="1" latinLnBrk="1" hangingPunct="1">
              <a:lnSpc>
                <a:spcPct val="150000"/>
              </a:lnSpc>
              <a:spcBef>
                <a:spcPct val="0"/>
              </a:spcBef>
              <a:buClrTx/>
              <a:buSzTx/>
              <a:buNone/>
              <a:defRPr/>
            </a:pPr>
            <a:r>
              <a:rPr lang="ko-KR" altLang="en-US" sz="3200" b="1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즐기도록 해 줄 것이다</a:t>
            </a:r>
            <a:endParaRPr lang="en-US" altLang="ko-KR" sz="3200" b="1" dirty="0">
              <a:solidFill>
                <a:schemeClr val="tx1">
                  <a:lumMod val="60000"/>
                  <a:lumOff val="4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1025466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-591616" y="1052736"/>
            <a:ext cx="10585176" cy="387798"/>
          </a:xfrm>
        </p:spPr>
        <p:txBody>
          <a:bodyPr/>
          <a:lstStyle/>
          <a:p>
            <a:r>
              <a:rPr lang="ko-KR" altLang="en-US" sz="2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2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이번 발표회 준비를 위해 사용된 학습 </a:t>
            </a:r>
            <a:r>
              <a:rPr lang="ko-KR" altLang="en-US" sz="2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비용 </a:t>
            </a:r>
            <a:r>
              <a:rPr lang="en-US" altLang="ko-KR" sz="2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endParaRPr lang="ko-KR" altLang="en-US" sz="2800" dirty="0"/>
          </a:p>
        </p:txBody>
      </p:sp>
      <p:sp>
        <p:nvSpPr>
          <p:cNvPr id="4" name="TextBox 8"/>
          <p:cNvSpPr txBox="1">
            <a:spLocks noChangeArrowheads="1"/>
          </p:cNvSpPr>
          <p:nvPr/>
        </p:nvSpPr>
        <p:spPr bwMode="auto">
          <a:xfrm>
            <a:off x="1568624" y="1844824"/>
            <a:ext cx="7272808" cy="1754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60000"/>
              </a:spcBef>
              <a:buClr>
                <a:schemeClr val="folHlink"/>
              </a:buClr>
              <a:buFont typeface="Wingdings" panose="05000000000000000000" pitchFamily="2" charset="2"/>
              <a:buChar char="•"/>
              <a:defRPr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8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>
              <a:spcBef>
                <a:spcPct val="25000"/>
              </a:spcBef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marL="457200" lvl="1" indent="-457200" eaLnBrk="1" latinLnBrk="1" hangingPunct="1"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l"/>
              <a:defRPr/>
            </a:pPr>
            <a:r>
              <a:rPr lang="ko-KR" altLang="en-US" sz="3200" b="1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금액 </a:t>
            </a:r>
            <a:r>
              <a:rPr lang="en-US" altLang="ko-KR" sz="3200" b="1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200,000 </a:t>
            </a:r>
            <a:r>
              <a:rPr lang="ko-KR" altLang="en-US" sz="3200" b="1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원</a:t>
            </a:r>
            <a:endParaRPr lang="en-US" altLang="ko-KR" sz="3200" b="1" dirty="0" smtClean="0">
              <a:solidFill>
                <a:schemeClr val="tx1">
                  <a:lumMod val="60000"/>
                  <a:lumOff val="4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42950" lvl="2" indent="-342900" eaLnBrk="1" latinLnBrk="1" hangingPunct="1">
              <a:lnSpc>
                <a:spcPct val="15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l"/>
              <a:defRPr/>
            </a:pPr>
            <a:r>
              <a:rPr lang="ko-KR" altLang="en-US" sz="2000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유료 </a:t>
            </a:r>
            <a:r>
              <a:rPr lang="ko-KR" altLang="en-US" sz="2000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강좌 </a:t>
            </a:r>
            <a:r>
              <a:rPr lang="en-US" altLang="ko-KR" sz="2000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sz="2000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165,000 </a:t>
            </a:r>
            <a:r>
              <a:rPr lang="ko-KR" altLang="en-US" sz="2000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원</a:t>
            </a:r>
            <a:endParaRPr lang="en-US" altLang="ko-KR" sz="2000" b="1" dirty="0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42950" lvl="2" indent="-342900" eaLnBrk="1" latinLnBrk="1" hangingPunct="1">
              <a:lnSpc>
                <a:spcPct val="15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l"/>
              <a:defRPr/>
            </a:pPr>
            <a:r>
              <a:rPr lang="ko-KR" altLang="en-US" sz="2000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서적 </a:t>
            </a:r>
            <a:r>
              <a:rPr lang="en-US" altLang="ko-KR" sz="2000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sz="2000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35,000 </a:t>
            </a:r>
            <a:r>
              <a:rPr lang="ko-KR" altLang="en-US" sz="2000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원</a:t>
            </a:r>
            <a:endParaRPr lang="en-US" altLang="ko-KR" sz="2000" b="1" dirty="0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1568624" y="4003440"/>
            <a:ext cx="7272808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60000"/>
              </a:spcBef>
              <a:buClr>
                <a:schemeClr val="folHlink"/>
              </a:buClr>
              <a:buFont typeface="Wingdings" panose="05000000000000000000" pitchFamily="2" charset="2"/>
              <a:buChar char="•"/>
              <a:defRPr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8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>
              <a:spcBef>
                <a:spcPct val="25000"/>
              </a:spcBef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marL="457200" lvl="1" indent="-457200" eaLnBrk="1" latinLnBrk="1" hangingPunct="1"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l"/>
              <a:defRPr/>
            </a:pPr>
            <a:r>
              <a:rPr lang="ko-KR" altLang="en-US" sz="3200" b="1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시간 </a:t>
            </a:r>
            <a:r>
              <a:rPr lang="en-US" altLang="ko-KR" sz="3200" b="1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3200" b="1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집에서 야간 및 주말 반납</a:t>
            </a:r>
            <a:endParaRPr lang="en-US" altLang="ko-KR" sz="3200" b="1" dirty="0" smtClean="0">
              <a:solidFill>
                <a:schemeClr val="tx1">
                  <a:lumMod val="60000"/>
                  <a:lumOff val="4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05778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16024" y="1700808"/>
            <a:ext cx="9489504" cy="2936188"/>
          </a:xfr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l"/>
            <a:r>
              <a:rPr lang="ko-KR" altLang="en-US" sz="2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  </a:t>
            </a:r>
            <a:r>
              <a:rPr lang="en-US" altLang="ko-KR" sz="2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2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ko-KR" altLang="en-US" sz="2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끝으로 감동과 감탄과 동시에 반성을 하게 만든 어느 신입사원의 글을 소개하며 </a:t>
            </a:r>
            <a:r>
              <a:rPr lang="en-US" altLang="ko-KR" sz="2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2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en-US" altLang="ko-KR" sz="2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PT </a:t>
            </a:r>
            <a:r>
              <a:rPr lang="ko-KR" altLang="en-US" sz="2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를 마칠까 합니다</a:t>
            </a:r>
            <a:r>
              <a:rPr lang="en-US" altLang="ko-KR" sz="2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br>
              <a:rPr lang="en-US" altLang="ko-KR" sz="2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2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2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2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  </a:t>
            </a:r>
            <a:r>
              <a:rPr lang="ko-KR" altLang="en-US" sz="2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내용이 좀 길긴 하지만 </a:t>
            </a:r>
            <a:r>
              <a:rPr lang="ko-KR" altLang="en-US" sz="2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시간을 내어 꼭 읽어 보시길 바랍니다</a:t>
            </a:r>
            <a:r>
              <a:rPr lang="en-US" altLang="ko-KR" sz="2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br>
              <a:rPr lang="en-US" altLang="ko-KR" sz="2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2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2800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2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2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2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  </a:t>
            </a:r>
            <a:r>
              <a:rPr lang="en-US" altLang="ko-KR" sz="2800" u="sng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https</a:t>
            </a:r>
            <a:r>
              <a:rPr lang="en-US" altLang="ko-KR" sz="2800" u="sng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://ryan-han.com/post/2018/essay/memoirs2018</a:t>
            </a:r>
            <a:r>
              <a:rPr lang="en-US" altLang="ko-KR" sz="2800" u="sng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br>
              <a:rPr lang="en-US" altLang="ko-KR" sz="2800" u="sng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endParaRPr lang="ko-KR" altLang="en-US" sz="2800" u="sng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037791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129313" y="1412776"/>
            <a:ext cx="7640233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Demo</a:t>
            </a:r>
          </a:p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It is better to write once than see it a hundred times.</a:t>
            </a:r>
            <a:endParaRPr lang="ko-KR" altLang="en-US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62430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16"/>
          <p:cNvSpPr txBox="1">
            <a:spLocks noChangeArrowheads="1"/>
          </p:cNvSpPr>
          <p:nvPr/>
        </p:nvSpPr>
        <p:spPr bwMode="auto">
          <a:xfrm>
            <a:off x="272480" y="764704"/>
            <a:ext cx="4608512" cy="5891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5769" tIns="47885" rIns="95769" bIns="47885">
            <a:spAutoFit/>
          </a:bodyPr>
          <a:lstStyle>
            <a:lvl1pPr marL="90488" indent="-90488" defTabSz="957263">
              <a:spcBef>
                <a:spcPct val="60000"/>
              </a:spcBef>
              <a:buClr>
                <a:schemeClr val="folHlink"/>
              </a:buClr>
              <a:buFont typeface="Wingdings" panose="05000000000000000000" pitchFamily="2" charset="2"/>
              <a:buChar char="•"/>
              <a:defRPr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 defTabSz="957263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 defTabSz="957263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 defTabSz="957263">
              <a:spcBef>
                <a:spcPct val="20000"/>
              </a:spcBef>
              <a:buSzPct val="8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 defTabSz="957263">
              <a:spcBef>
                <a:spcPct val="25000"/>
              </a:spcBef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eaLnBrk="1" latinLnBrk="1" hangingPunct="1">
              <a:spcBef>
                <a:spcPct val="0"/>
              </a:spcBef>
              <a:spcAft>
                <a:spcPct val="100000"/>
              </a:spcAft>
              <a:buClrTx/>
              <a:buFontTx/>
              <a:buNone/>
            </a:pPr>
            <a:r>
              <a:rPr lang="en-US" altLang="ko-KR" sz="32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Role &amp; Responsibility</a:t>
            </a:r>
            <a:endParaRPr lang="en-US" altLang="ko-KR" sz="3200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TextBox 8"/>
          <p:cNvSpPr txBox="1">
            <a:spLocks noChangeArrowheads="1"/>
          </p:cNvSpPr>
          <p:nvPr/>
        </p:nvSpPr>
        <p:spPr bwMode="auto">
          <a:xfrm>
            <a:off x="308992" y="1484784"/>
            <a:ext cx="9144000" cy="44319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60000"/>
              </a:spcBef>
              <a:buClr>
                <a:schemeClr val="folHlink"/>
              </a:buClr>
              <a:buFont typeface="Wingdings" panose="05000000000000000000" pitchFamily="2" charset="2"/>
              <a:buChar char="•"/>
              <a:defRPr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8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>
              <a:spcBef>
                <a:spcPct val="25000"/>
              </a:spcBef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marL="342900" indent="-342900" eaLnBrk="1" latinLnBrk="1" hangingPunct="1">
              <a:lnSpc>
                <a:spcPct val="150000"/>
              </a:lnSpc>
              <a:spcBef>
                <a:spcPct val="0"/>
              </a:spcBef>
              <a:buClrTx/>
              <a:buFont typeface="+mj-lt"/>
              <a:buAutoNum type="arabicPeriod"/>
              <a:defRPr/>
            </a:pPr>
            <a:r>
              <a:rPr lang="ko-KR" altLang="en-US" sz="14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프로젝트의 목표</a:t>
            </a:r>
            <a:endParaRPr lang="en-US" altLang="ko-KR" sz="1400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14400" lvl="1" indent="-171450" eaLnBrk="1" latinLnBrk="1" hangingPunct="1">
              <a:lnSpc>
                <a:spcPct val="150000"/>
              </a:lnSpc>
              <a:spcBef>
                <a:spcPct val="0"/>
              </a:spcBef>
              <a:buClrTx/>
              <a:defRPr/>
            </a:pPr>
            <a:r>
              <a:rPr lang="en-US" altLang="ko-KR" sz="12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2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차적으로 프로토 타입의  결과물을 완성한다</a:t>
            </a:r>
            <a:endParaRPr lang="en-US" altLang="ko-KR" sz="12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14400" lvl="1" indent="-171450" eaLnBrk="1" latinLnBrk="1" hangingPunct="1">
              <a:lnSpc>
                <a:spcPct val="150000"/>
              </a:lnSpc>
              <a:spcBef>
                <a:spcPct val="0"/>
              </a:spcBef>
              <a:buClrTx/>
              <a:defRPr/>
            </a:pPr>
            <a:r>
              <a:rPr lang="ko-KR" altLang="en-US" sz="12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궁극적으로 웹 서비스의 기본 뼈대를 완성하고 향후 운영 플랫폼으로의 방향으로 발전시킨다</a:t>
            </a:r>
            <a:endParaRPr lang="en-US" altLang="ko-KR" sz="12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 indent="0" eaLnBrk="1" latinLnBrk="1" hangingPunct="1">
              <a:lnSpc>
                <a:spcPct val="150000"/>
              </a:lnSpc>
              <a:spcBef>
                <a:spcPct val="0"/>
              </a:spcBef>
              <a:buClrTx/>
              <a:buNone/>
              <a:defRPr/>
            </a:pPr>
            <a:endParaRPr lang="en-US" altLang="ko-KR" sz="12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 eaLnBrk="1" latinLnBrk="1" hangingPunct="1">
              <a:lnSpc>
                <a:spcPct val="150000"/>
              </a:lnSpc>
              <a:spcBef>
                <a:spcPct val="0"/>
              </a:spcBef>
              <a:buClrTx/>
              <a:buFont typeface="+mj-lt"/>
              <a:buAutoNum type="arabicPeriod"/>
              <a:defRPr/>
            </a:pPr>
            <a:r>
              <a:rPr lang="ko-KR" altLang="en-US" sz="14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커리큘럼 및 주제를 정한다</a:t>
            </a:r>
            <a:endParaRPr lang="en-US" altLang="ko-KR" sz="1400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14400" lvl="1" indent="-171450" eaLnBrk="1" latinLnBrk="1" hangingPunct="1">
              <a:lnSpc>
                <a:spcPct val="150000"/>
              </a:lnSpc>
              <a:spcBef>
                <a:spcPct val="0"/>
              </a:spcBef>
              <a:buClrTx/>
              <a:defRPr/>
            </a:pPr>
            <a:r>
              <a:rPr lang="ko-KR" altLang="en-US" sz="12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작은 주제부터 시작한다</a:t>
            </a:r>
            <a:endParaRPr lang="en-US" altLang="ko-KR" sz="12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14400" lvl="1" indent="-171450" eaLnBrk="1" latinLnBrk="1" hangingPunct="1">
              <a:lnSpc>
                <a:spcPct val="150000"/>
              </a:lnSpc>
              <a:spcBef>
                <a:spcPct val="0"/>
              </a:spcBef>
              <a:buClrTx/>
              <a:defRPr/>
            </a:pPr>
            <a:r>
              <a:rPr lang="ko-KR" altLang="en-US" sz="12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결과물이 너무 오래 걸리는 것은 지양한다</a:t>
            </a:r>
            <a:endParaRPr lang="en-US" altLang="ko-KR" sz="12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 indent="0" eaLnBrk="1" latinLnBrk="1" hangingPunct="1">
              <a:lnSpc>
                <a:spcPct val="150000"/>
              </a:lnSpc>
              <a:spcBef>
                <a:spcPct val="0"/>
              </a:spcBef>
              <a:buClrTx/>
              <a:buNone/>
              <a:defRPr/>
            </a:pPr>
            <a:endParaRPr lang="en-US" altLang="ko-KR" sz="12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 eaLnBrk="1" latinLnBrk="1" hangingPunct="1">
              <a:lnSpc>
                <a:spcPct val="150000"/>
              </a:lnSpc>
              <a:spcBef>
                <a:spcPct val="0"/>
              </a:spcBef>
              <a:buClrTx/>
              <a:buFont typeface="+mj-lt"/>
              <a:buAutoNum type="arabicPeriod"/>
              <a:defRPr/>
            </a:pPr>
            <a:r>
              <a:rPr lang="ko-KR" altLang="en-US" sz="14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각자에게 커리큘럼을 배정하고 발표 한다</a:t>
            </a:r>
            <a:endParaRPr lang="en-US" altLang="ko-KR" sz="1400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14400" lvl="1" indent="-171450" eaLnBrk="1" latinLnBrk="1" hangingPunct="1">
              <a:lnSpc>
                <a:spcPct val="150000"/>
              </a:lnSpc>
              <a:spcBef>
                <a:spcPct val="0"/>
              </a:spcBef>
              <a:buClrTx/>
              <a:defRPr/>
            </a:pPr>
            <a:r>
              <a:rPr lang="ko-KR" altLang="en-US" sz="12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로테이션 방식으로 월 </a:t>
            </a:r>
            <a:r>
              <a:rPr lang="en-US" altLang="ko-KR" sz="12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2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회 기술 발표를 진행한다</a:t>
            </a:r>
            <a:endParaRPr lang="en-US" altLang="ko-KR" sz="12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14400" lvl="1" indent="-171450" eaLnBrk="1" latinLnBrk="1" hangingPunct="1">
              <a:lnSpc>
                <a:spcPct val="150000"/>
              </a:lnSpc>
              <a:spcBef>
                <a:spcPct val="0"/>
              </a:spcBef>
              <a:buClrTx/>
              <a:defRPr/>
            </a:pPr>
            <a:r>
              <a:rPr lang="ko-KR" altLang="en-US" sz="12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발표한 주제에 대해 회고</a:t>
            </a:r>
            <a:r>
              <a:rPr lang="en-US" altLang="ko-KR" sz="12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200" b="1" dirty="0" smtClean="0">
                <a:solidFill>
                  <a:srgbClr val="92D0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코드리뷰</a:t>
            </a:r>
            <a:r>
              <a:rPr lang="en-US" altLang="ko-KR" sz="1200" b="1" dirty="0" smtClean="0">
                <a:solidFill>
                  <a:srgbClr val="92D0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b="1" dirty="0" smtClean="0">
                <a:solidFill>
                  <a:srgbClr val="92D0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피드백</a:t>
            </a:r>
            <a:r>
              <a:rPr lang="en-US" altLang="ko-KR" sz="1200" b="1" dirty="0" smtClean="0">
                <a:solidFill>
                  <a:srgbClr val="92D0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sz="1200" b="1" dirty="0" smtClean="0">
                <a:solidFill>
                  <a:srgbClr val="92D0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개선점 도출</a:t>
            </a:r>
            <a:r>
              <a:rPr lang="en-US" altLang="ko-KR" sz="12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 </a:t>
            </a:r>
            <a:r>
              <a:rPr lang="ko-KR" altLang="en-US" sz="12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하고 기술역량을 업그레이드 한다</a:t>
            </a:r>
            <a:endParaRPr lang="en-US" altLang="ko-KR" sz="12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 indent="0" eaLnBrk="1" latinLnBrk="1" hangingPunct="1">
              <a:lnSpc>
                <a:spcPct val="150000"/>
              </a:lnSpc>
              <a:spcBef>
                <a:spcPct val="0"/>
              </a:spcBef>
              <a:buClrTx/>
              <a:buNone/>
              <a:defRPr/>
            </a:pPr>
            <a:endParaRPr lang="en-US" altLang="ko-KR" sz="12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 eaLnBrk="1" latinLnBrk="1" hangingPunct="1">
              <a:lnSpc>
                <a:spcPct val="150000"/>
              </a:lnSpc>
              <a:spcBef>
                <a:spcPct val="0"/>
              </a:spcBef>
              <a:buClrTx/>
              <a:buFont typeface="+mj-lt"/>
              <a:buAutoNum type="arabicPeriod"/>
              <a:defRPr/>
            </a:pPr>
            <a:r>
              <a:rPr lang="ko-KR" altLang="en-US" sz="14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각 개발자는 한 주제를 마치면 다음 주제를 정하고 계속 목표를 향해 진행한다</a:t>
            </a:r>
            <a:r>
              <a:rPr lang="en-US" altLang="ko-KR" sz="11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</a:p>
          <a:p>
            <a:pPr marL="914400" lvl="1" indent="-171450" eaLnBrk="1" latinLnBrk="1" hangingPunct="1">
              <a:lnSpc>
                <a:spcPct val="150000"/>
              </a:lnSpc>
              <a:spcBef>
                <a:spcPct val="0"/>
              </a:spcBef>
              <a:buClrTx/>
              <a:defRPr/>
            </a:pPr>
            <a:r>
              <a:rPr lang="ko-KR" altLang="en-US" sz="12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여러 사유로 인해 주제발표를 하지 못한 경우 다음 발표자에게 순서를 넘기고 보충한 다음 발표를 진행한다</a:t>
            </a:r>
            <a:endParaRPr lang="en-US" altLang="ko-KR" sz="12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14400" lvl="1" indent="-171450" eaLnBrk="1" latinLnBrk="1" hangingPunct="1">
              <a:lnSpc>
                <a:spcPct val="150000"/>
              </a:lnSpc>
              <a:spcBef>
                <a:spcPct val="0"/>
              </a:spcBef>
              <a:buClrTx/>
              <a:defRPr/>
            </a:pPr>
            <a:r>
              <a:rPr lang="ko-KR" altLang="en-US" sz="12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최종 목표에 도달하기까지 각자 맡은 분량에 따른 역할과 책임을 완수하도록 한다</a:t>
            </a:r>
            <a:endParaRPr lang="en-US" altLang="ko-KR" sz="12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5101035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56656" y="836712"/>
            <a:ext cx="5976664" cy="609398"/>
          </a:xfrm>
        </p:spPr>
        <p:txBody>
          <a:bodyPr/>
          <a:lstStyle/>
          <a:p>
            <a:r>
              <a:rPr lang="ko-KR" altLang="en-US" spc="-445" dirty="0"/>
              <a:t>기존 </a:t>
            </a:r>
            <a:r>
              <a:rPr lang="en-US" altLang="ko-KR" spc="450" dirty="0"/>
              <a:t>MVC</a:t>
            </a:r>
            <a:r>
              <a:rPr lang="en-US" altLang="ko-KR" spc="-375" dirty="0"/>
              <a:t> </a:t>
            </a:r>
            <a:r>
              <a:rPr lang="ko-KR" altLang="en-US" spc="-445" dirty="0"/>
              <a:t>설정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544" y="1700808"/>
            <a:ext cx="8164064" cy="4182059"/>
          </a:xfrm>
          <a:prstGeom prst="rect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549188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080792" y="2363396"/>
            <a:ext cx="363112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Q &amp; A</a:t>
            </a:r>
            <a:endParaRPr lang="ko-KR" altLang="en-US" sz="9600" b="1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97042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864768" y="2564904"/>
            <a:ext cx="403187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감사합니다</a:t>
            </a:r>
            <a:r>
              <a:rPr lang="en-US" altLang="ko-KR" sz="6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6000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00973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141031" y="980728"/>
            <a:ext cx="5976664" cy="609398"/>
          </a:xfrm>
        </p:spPr>
        <p:txBody>
          <a:bodyPr/>
          <a:lstStyle/>
          <a:p>
            <a:r>
              <a:rPr lang="ko-KR" altLang="en-US" spc="-445" dirty="0"/>
              <a:t>스프링 부트 </a:t>
            </a:r>
            <a:r>
              <a:rPr lang="en-US" altLang="ko-KR" spc="450" dirty="0"/>
              <a:t>MVC</a:t>
            </a:r>
            <a:r>
              <a:rPr lang="ko-KR" altLang="en-US" spc="-350" dirty="0"/>
              <a:t> </a:t>
            </a:r>
            <a:r>
              <a:rPr lang="ko-KR" altLang="en-US" spc="-445" dirty="0"/>
              <a:t>설정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2144688" y="2060848"/>
            <a:ext cx="686898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의존성 </a:t>
            </a:r>
            <a:r>
              <a:rPr lang="ko-KR" altLang="en-US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추가 </a:t>
            </a:r>
            <a:r>
              <a:rPr lang="en-US" altLang="ko-KR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(pom.xml)</a:t>
            </a:r>
            <a:endParaRPr lang="ko-KR" altLang="en-US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spring-boot-starter-web</a:t>
            </a:r>
            <a:endParaRPr lang="en-US" altLang="ko-KR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ko-KR" altLang="en-US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환경변수 추가 </a:t>
            </a:r>
            <a:r>
              <a:rPr lang="en-US" altLang="ko-KR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(application.properties)</a:t>
            </a:r>
            <a:r>
              <a:rPr lang="ko-KR" altLang="en-US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spring.mvc.view.prefix </a:t>
            </a:r>
            <a:r>
              <a:rPr lang="en-US" altLang="ko-KR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= </a:t>
            </a:r>
            <a:r>
              <a:rPr lang="ko-KR" altLang="en-US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/WEB-INF/views</a:t>
            </a:r>
            <a:endParaRPr lang="en-US" altLang="ko-KR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spring.mvc.view.suffix </a:t>
            </a:r>
            <a:r>
              <a:rPr lang="en-US" altLang="ko-KR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= </a:t>
            </a:r>
            <a:r>
              <a:rPr lang="ko-KR" altLang="en-US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.jsp</a:t>
            </a:r>
            <a:endParaRPr lang="ko-KR" altLang="en-US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772309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12640" y="908720"/>
            <a:ext cx="5976664" cy="609398"/>
          </a:xfrm>
        </p:spPr>
        <p:txBody>
          <a:bodyPr/>
          <a:lstStyle/>
          <a:p>
            <a:r>
              <a:rPr lang="ko-KR" altLang="en-US" spc="-445" dirty="0"/>
              <a:t>기존 </a:t>
            </a:r>
            <a:r>
              <a:rPr lang="en-US" altLang="ko-KR" spc="-245" dirty="0"/>
              <a:t>DB</a:t>
            </a:r>
            <a:r>
              <a:rPr lang="en-US" altLang="ko-KR" spc="-370" dirty="0"/>
              <a:t> </a:t>
            </a:r>
            <a:r>
              <a:rPr lang="ko-KR" altLang="en-US" spc="-445" dirty="0"/>
              <a:t>설정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544" y="1772816"/>
            <a:ext cx="8116433" cy="4153480"/>
          </a:xfrm>
          <a:prstGeom prst="rect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28877229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12640" y="1052736"/>
            <a:ext cx="5976664" cy="609398"/>
          </a:xfrm>
        </p:spPr>
        <p:txBody>
          <a:bodyPr/>
          <a:lstStyle/>
          <a:p>
            <a:r>
              <a:rPr lang="ko-KR" altLang="en-US" spc="-445" dirty="0"/>
              <a:t>스프링 부트 </a:t>
            </a:r>
            <a:r>
              <a:rPr lang="en-US" altLang="ko-KR" spc="-245" dirty="0"/>
              <a:t>DB</a:t>
            </a:r>
            <a:r>
              <a:rPr lang="ko-KR" altLang="en-US" spc="-345" dirty="0"/>
              <a:t> </a:t>
            </a:r>
            <a:r>
              <a:rPr lang="ko-KR" altLang="en-US" spc="-445" dirty="0"/>
              <a:t>설정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1280592" y="2132856"/>
            <a:ext cx="7848872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의존성 </a:t>
            </a:r>
            <a:r>
              <a:rPr lang="ko-KR" altLang="en-US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추가 </a:t>
            </a:r>
            <a:r>
              <a:rPr lang="en-US" altLang="ko-KR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(pom.xml)</a:t>
            </a:r>
            <a:endParaRPr lang="ko-KR" altLang="en-US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spring-boot-starter-jdbc</a:t>
            </a:r>
          </a:p>
          <a:p>
            <a:endParaRPr lang="ko-KR" altLang="en-US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환경변수 추가 </a:t>
            </a:r>
            <a:r>
              <a:rPr lang="en-US" altLang="ko-KR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(application.properties)</a:t>
            </a:r>
            <a:r>
              <a:rPr lang="ko-KR" altLang="en-US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spring.datasource.url = </a:t>
            </a:r>
            <a:r>
              <a:rPr lang="ko-KR" altLang="en-US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접속 </a:t>
            </a:r>
            <a:r>
              <a:rPr lang="en-US" altLang="ko-KR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url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spring.datasource.driverClassName = </a:t>
            </a:r>
            <a:r>
              <a:rPr lang="ko-KR" altLang="en-US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드라이버</a:t>
            </a:r>
            <a:endParaRPr lang="en-US" altLang="ko-KR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spring.datasource.username = </a:t>
            </a:r>
            <a:r>
              <a:rPr lang="en-US" altLang="ko-KR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sa  </a:t>
            </a:r>
            <a:endParaRPr lang="en-US" altLang="ko-KR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spring.datasource.password = password</a:t>
            </a:r>
            <a:endParaRPr lang="ko-KR" altLang="en-US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007679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12640" y="764704"/>
            <a:ext cx="5976664" cy="609398"/>
          </a:xfrm>
        </p:spPr>
        <p:txBody>
          <a:bodyPr/>
          <a:lstStyle/>
          <a:p>
            <a:r>
              <a:rPr lang="en-US" altLang="ko-KR" spc="-520" dirty="0"/>
              <a:t>JPA</a:t>
            </a:r>
            <a:r>
              <a:rPr lang="en-US" altLang="ko-KR" spc="-409" dirty="0"/>
              <a:t> </a:t>
            </a:r>
            <a:r>
              <a:rPr lang="ko-KR" altLang="en-US" spc="-445" dirty="0"/>
              <a:t>설정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552" y="1628800"/>
            <a:ext cx="8049748" cy="4105848"/>
          </a:xfrm>
          <a:prstGeom prst="rect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28821950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12640" y="1268760"/>
            <a:ext cx="5976664" cy="609398"/>
          </a:xfrm>
        </p:spPr>
        <p:txBody>
          <a:bodyPr/>
          <a:lstStyle/>
          <a:p>
            <a:r>
              <a:rPr lang="ko-KR" altLang="en-US" spc="-445" dirty="0"/>
              <a:t>스프링 부트 </a:t>
            </a:r>
            <a:r>
              <a:rPr lang="en-US" altLang="ko-KR" spc="-520" dirty="0"/>
              <a:t>JPA</a:t>
            </a:r>
            <a:r>
              <a:rPr lang="ko-KR" altLang="en-US" spc="-345" dirty="0"/>
              <a:t> </a:t>
            </a:r>
            <a:r>
              <a:rPr lang="ko-KR" altLang="en-US" spc="-445" dirty="0"/>
              <a:t>설정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1280592" y="2276872"/>
            <a:ext cx="784887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의존성 </a:t>
            </a:r>
            <a:r>
              <a:rPr lang="ko-KR" altLang="en-US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추가 </a:t>
            </a:r>
            <a:r>
              <a:rPr lang="en-US" altLang="ko-KR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(pom.xml)</a:t>
            </a:r>
            <a:endParaRPr lang="ko-KR" altLang="en-US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spring-boot-starter-data-jpa</a:t>
            </a:r>
            <a:endParaRPr lang="en-US" altLang="ko-KR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ko-KR" altLang="en-US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환경변수 추가 </a:t>
            </a:r>
            <a:r>
              <a:rPr lang="en-US" altLang="ko-KR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(application.properties)</a:t>
            </a:r>
            <a:r>
              <a:rPr lang="ko-KR" altLang="en-US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spring.jpa.show-sql = </a:t>
            </a:r>
            <a:r>
              <a:rPr lang="en-US" altLang="ko-KR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true </a:t>
            </a:r>
            <a:endParaRPr lang="en-US" altLang="ko-KR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spring.jpa.hibernate.ddl-auto = create-drop  </a:t>
            </a:r>
          </a:p>
        </p:txBody>
      </p:sp>
    </p:spTree>
    <p:extLst>
      <p:ext uri="{BB962C8B-B14F-4D97-AF65-F5344CB8AC3E}">
        <p14:creationId xmlns:p14="http://schemas.microsoft.com/office/powerpoint/2010/main" val="182690520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784648" y="2132856"/>
            <a:ext cx="756084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4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반복적인 </a:t>
            </a:r>
            <a:r>
              <a:rPr lang="ko-KR" altLang="en-US" sz="4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설정 부분 </a:t>
            </a:r>
            <a:r>
              <a:rPr lang="ko-KR" altLang="en-US" sz="4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제거</a:t>
            </a:r>
            <a:endParaRPr lang="ko-KR" altLang="en-US" sz="4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4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의존성과 환경변수 추가</a:t>
            </a:r>
            <a:endParaRPr lang="en-US" altLang="ko-KR" sz="40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779003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60512" y="2852936"/>
            <a:ext cx="9001000" cy="1218795"/>
          </a:xfrm>
        </p:spPr>
        <p:txBody>
          <a:bodyPr/>
          <a:lstStyle/>
          <a:p>
            <a:r>
              <a:rPr lang="ko-KR" altLang="en-US" spc="-505" dirty="0" smtClean="0"/>
              <a:t>그렇다면 설정 </a:t>
            </a:r>
            <a:r>
              <a:rPr lang="ko-KR" altLang="en-US" spc="-505" dirty="0"/>
              <a:t>클래스는 다 어디  </a:t>
            </a:r>
            <a:r>
              <a:rPr lang="ko-KR" altLang="en-US" spc="-355" dirty="0"/>
              <a:t>갔을까</a:t>
            </a:r>
            <a:r>
              <a:rPr lang="en-US" altLang="ko-KR" spc="-355" dirty="0"/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7183219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000672" y="3140968"/>
            <a:ext cx="5976664" cy="609398"/>
          </a:xfrm>
        </p:spPr>
        <p:txBody>
          <a:bodyPr/>
          <a:lstStyle/>
          <a:p>
            <a:r>
              <a:rPr lang="ko-KR" altLang="en-US" spc="-505" dirty="0"/>
              <a:t>그 </a:t>
            </a:r>
            <a:r>
              <a:rPr lang="ko-KR" altLang="en-US" spc="-505" dirty="0">
                <a:solidFill>
                  <a:srgbClr val="00B0F0"/>
                </a:solidFill>
              </a:rPr>
              <a:t>내부</a:t>
            </a:r>
            <a:r>
              <a:rPr lang="ko-KR" altLang="en-US" spc="-505" dirty="0"/>
              <a:t>를 들여다</a:t>
            </a:r>
            <a:r>
              <a:rPr lang="ko-KR" altLang="en-US" spc="-430" dirty="0"/>
              <a:t> </a:t>
            </a:r>
            <a:r>
              <a:rPr lang="ko-KR" altLang="en-US" spc="-505" dirty="0"/>
              <a:t>보자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6254967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TextBox 8"/>
          <p:cNvSpPr txBox="1">
            <a:spLocks noChangeArrowheads="1"/>
          </p:cNvSpPr>
          <p:nvPr/>
        </p:nvSpPr>
        <p:spPr bwMode="auto">
          <a:xfrm>
            <a:off x="797741" y="1484784"/>
            <a:ext cx="9144000" cy="37856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2pPr>
            <a:lvl3pPr marL="1257300" indent="-3429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9pPr>
          </a:lstStyle>
          <a:p>
            <a:pPr marL="914400" lvl="2" indent="0" eaLnBrk="1" latinLnBrk="1" hangingPunct="1">
              <a:lnSpc>
                <a:spcPct val="200000"/>
              </a:lnSpc>
              <a:defRPr/>
            </a:pPr>
            <a:endParaRPr lang="en-US" altLang="ko-KR" sz="2000" b="1" dirty="0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57250" lvl="1" eaLnBrk="1" latinLnBrk="1" hangingPunct="1">
              <a:lnSpc>
                <a:spcPct val="200000"/>
              </a:lnSpc>
              <a:buFont typeface="+mj-lt"/>
              <a:buAutoNum type="arabicPeriod"/>
              <a:defRPr/>
            </a:pPr>
            <a:r>
              <a:rPr lang="ko-KR" altLang="en-US" sz="2000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 부트 이해 </a:t>
            </a:r>
            <a:endParaRPr lang="en-US" altLang="ko-KR" sz="2000" b="1" dirty="0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57250" lvl="1" eaLnBrk="1" latinLnBrk="1" hangingPunct="1">
              <a:lnSpc>
                <a:spcPct val="200000"/>
              </a:lnSpc>
              <a:buFont typeface="+mj-lt"/>
              <a:buAutoNum type="arabicPeriod"/>
              <a:defRPr/>
            </a:pPr>
            <a:r>
              <a:rPr lang="ko-KR" altLang="en-US" sz="20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 </a:t>
            </a:r>
            <a:r>
              <a:rPr lang="ko-KR" altLang="en-US" sz="20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연계 </a:t>
            </a:r>
            <a:r>
              <a:rPr lang="ko-KR" altLang="en-US" sz="2000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기술들</a:t>
            </a:r>
            <a:endParaRPr lang="en-US" altLang="ko-KR" sz="2000" b="1" dirty="0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57250" lvl="1" eaLnBrk="1" latinLnBrk="1" hangingPunct="1">
              <a:lnSpc>
                <a:spcPct val="200000"/>
              </a:lnSpc>
              <a:buFont typeface="+mj-lt"/>
              <a:buAutoNum type="arabicPeriod"/>
              <a:defRPr/>
            </a:pPr>
            <a:r>
              <a:rPr lang="en-US" altLang="ko-KR" sz="2000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Demo</a:t>
            </a:r>
            <a:endParaRPr lang="en-US" altLang="ko-KR" sz="20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57250" lvl="1" eaLnBrk="1" latinLnBrk="1" hangingPunct="1">
              <a:lnSpc>
                <a:spcPct val="200000"/>
              </a:lnSpc>
              <a:buFont typeface="+mj-lt"/>
              <a:buAutoNum type="arabicPeriod"/>
              <a:defRPr/>
            </a:pPr>
            <a:r>
              <a:rPr lang="en-US" altLang="ko-KR" sz="20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 &amp; R </a:t>
            </a:r>
          </a:p>
          <a:p>
            <a:pPr marL="857250" lvl="1" eaLnBrk="1" latinLnBrk="1" hangingPunct="1">
              <a:lnSpc>
                <a:spcPct val="200000"/>
              </a:lnSpc>
              <a:buFont typeface="+mj-lt"/>
              <a:buAutoNum type="arabicPeriod"/>
              <a:defRPr/>
            </a:pPr>
            <a:r>
              <a:rPr lang="en-US" altLang="ko-KR" sz="2000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Q &amp; A</a:t>
            </a:r>
          </a:p>
        </p:txBody>
      </p:sp>
      <p:sp>
        <p:nvSpPr>
          <p:cNvPr id="3" name="TextBox 8"/>
          <p:cNvSpPr txBox="1">
            <a:spLocks noChangeArrowheads="1"/>
          </p:cNvSpPr>
          <p:nvPr/>
        </p:nvSpPr>
        <p:spPr bwMode="auto">
          <a:xfrm>
            <a:off x="552696" y="946175"/>
            <a:ext cx="2736305" cy="9294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2pPr>
            <a:lvl3pPr marL="1257300" indent="-3429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9pPr>
          </a:lstStyle>
          <a:p>
            <a:pPr marL="571500" lvl="1" indent="0" algn="ctr" eaLnBrk="1" latinLnBrk="1" hangingPunct="1">
              <a:lnSpc>
                <a:spcPct val="200000"/>
              </a:lnSpc>
              <a:defRPr/>
            </a:pPr>
            <a:r>
              <a:rPr lang="en-US" altLang="ko-KR" sz="3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1865141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12640" y="1268760"/>
            <a:ext cx="5976664" cy="609398"/>
          </a:xfrm>
        </p:spPr>
        <p:txBody>
          <a:bodyPr/>
          <a:lstStyle/>
          <a:p>
            <a:r>
              <a:rPr lang="en-US" altLang="ko-KR" spc="95" dirty="0">
                <a:solidFill>
                  <a:srgbClr val="00B0F0"/>
                </a:solidFill>
              </a:rPr>
              <a:t>Into </a:t>
            </a:r>
            <a:r>
              <a:rPr lang="en-US" altLang="ko-KR" spc="160" dirty="0">
                <a:solidFill>
                  <a:srgbClr val="00B0F0"/>
                </a:solidFill>
              </a:rPr>
              <a:t>the </a:t>
            </a:r>
            <a:r>
              <a:rPr lang="ko-KR" altLang="en-US" spc="-445" dirty="0"/>
              <a:t>스프링</a:t>
            </a:r>
            <a:r>
              <a:rPr lang="ko-KR" altLang="en-US" spc="-1490" dirty="0"/>
              <a:t> </a:t>
            </a:r>
            <a:r>
              <a:rPr lang="ko-KR" altLang="en-US" spc="-445" dirty="0"/>
              <a:t>부트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520" y="2420888"/>
            <a:ext cx="8688012" cy="2915057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70022818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1712640" y="1268760"/>
            <a:ext cx="5976664" cy="609398"/>
          </a:xfrm>
        </p:spPr>
        <p:txBody>
          <a:bodyPr/>
          <a:lstStyle/>
          <a:p>
            <a:r>
              <a:rPr lang="en-US" altLang="ko-KR" spc="95" dirty="0">
                <a:solidFill>
                  <a:srgbClr val="00B0F0"/>
                </a:solidFill>
              </a:rPr>
              <a:t>Into </a:t>
            </a:r>
            <a:r>
              <a:rPr lang="en-US" altLang="ko-KR" spc="160" dirty="0">
                <a:solidFill>
                  <a:srgbClr val="00B0F0"/>
                </a:solidFill>
              </a:rPr>
              <a:t>the </a:t>
            </a:r>
            <a:r>
              <a:rPr lang="ko-KR" altLang="en-US" spc="-445" dirty="0"/>
              <a:t>스프링</a:t>
            </a:r>
            <a:r>
              <a:rPr lang="ko-KR" altLang="en-US" spc="-1490" dirty="0"/>
              <a:t> </a:t>
            </a:r>
            <a:r>
              <a:rPr lang="ko-KR" altLang="en-US" spc="-445" dirty="0"/>
              <a:t>부트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528" y="2204864"/>
            <a:ext cx="8497486" cy="2838846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  <p:sp>
        <p:nvSpPr>
          <p:cNvPr id="9" name="object 17"/>
          <p:cNvSpPr/>
          <p:nvPr/>
        </p:nvSpPr>
        <p:spPr>
          <a:xfrm>
            <a:off x="3926454" y="3868699"/>
            <a:ext cx="5292110" cy="1501717"/>
          </a:xfrm>
          <a:custGeom>
            <a:avLst/>
            <a:gdLst/>
            <a:ahLst/>
            <a:cxnLst/>
            <a:rect l="l" t="t" r="r" b="b"/>
            <a:pathLst>
              <a:path w="8179434" h="2914015">
                <a:moveTo>
                  <a:pt x="0" y="0"/>
                </a:moveTo>
                <a:lnTo>
                  <a:pt x="361950" y="2111772"/>
                </a:lnTo>
                <a:lnTo>
                  <a:pt x="361950" y="2847975"/>
                </a:lnTo>
                <a:lnTo>
                  <a:pt x="367142" y="2873573"/>
                </a:lnTo>
                <a:lnTo>
                  <a:pt x="381286" y="2894519"/>
                </a:lnTo>
                <a:lnTo>
                  <a:pt x="402232" y="2908663"/>
                </a:lnTo>
                <a:lnTo>
                  <a:pt x="427831" y="2913856"/>
                </a:lnTo>
                <a:lnTo>
                  <a:pt x="8113314" y="2913856"/>
                </a:lnTo>
                <a:lnTo>
                  <a:pt x="8138914" y="2908663"/>
                </a:lnTo>
                <a:lnTo>
                  <a:pt x="8159860" y="2894519"/>
                </a:lnTo>
                <a:lnTo>
                  <a:pt x="8174004" y="2873573"/>
                </a:lnTo>
                <a:lnTo>
                  <a:pt x="8179196" y="2847975"/>
                </a:lnTo>
                <a:lnTo>
                  <a:pt x="8179196" y="1095772"/>
                </a:lnTo>
                <a:lnTo>
                  <a:pt x="8174004" y="1070173"/>
                </a:lnTo>
                <a:lnTo>
                  <a:pt x="8159860" y="1049227"/>
                </a:lnTo>
                <a:lnTo>
                  <a:pt x="8138914" y="1035083"/>
                </a:lnTo>
                <a:lnTo>
                  <a:pt x="8113314" y="1029891"/>
                </a:lnTo>
                <a:lnTo>
                  <a:pt x="666750" y="102989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38100">
            <a:solidFill>
              <a:schemeClr val="accent3">
                <a:lumMod val="75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직사각형 10"/>
          <p:cNvSpPr/>
          <p:nvPr/>
        </p:nvSpPr>
        <p:spPr>
          <a:xfrm>
            <a:off x="4808984" y="4619557"/>
            <a:ext cx="376898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스프링 컨테이너를 실행</a:t>
            </a:r>
          </a:p>
        </p:txBody>
      </p:sp>
    </p:spTree>
    <p:extLst>
      <p:ext uri="{BB962C8B-B14F-4D97-AF65-F5344CB8AC3E}">
        <p14:creationId xmlns:p14="http://schemas.microsoft.com/office/powerpoint/2010/main" val="159791040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019" y="1741101"/>
            <a:ext cx="8592749" cy="2810267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1820652" y="816871"/>
            <a:ext cx="5976664" cy="609398"/>
          </a:xfrm>
        </p:spPr>
        <p:txBody>
          <a:bodyPr/>
          <a:lstStyle/>
          <a:p>
            <a:r>
              <a:rPr lang="en-US" altLang="ko-KR" spc="95" dirty="0">
                <a:solidFill>
                  <a:srgbClr val="00B0F0"/>
                </a:solidFill>
              </a:rPr>
              <a:t>Into </a:t>
            </a:r>
            <a:r>
              <a:rPr lang="en-US" altLang="ko-KR" spc="160" dirty="0">
                <a:solidFill>
                  <a:srgbClr val="00B0F0"/>
                </a:solidFill>
              </a:rPr>
              <a:t>the </a:t>
            </a:r>
            <a:r>
              <a:rPr lang="ko-KR" altLang="en-US" spc="-445" dirty="0"/>
              <a:t>스프링</a:t>
            </a:r>
            <a:r>
              <a:rPr lang="ko-KR" altLang="en-US" spc="-1490" dirty="0"/>
              <a:t> </a:t>
            </a:r>
            <a:r>
              <a:rPr lang="ko-KR" altLang="en-US" spc="-445" dirty="0"/>
              <a:t>부트</a:t>
            </a:r>
            <a:endParaRPr lang="ko-KR" altLang="en-US" dirty="0"/>
          </a:p>
        </p:txBody>
      </p:sp>
      <p:sp>
        <p:nvSpPr>
          <p:cNvPr id="5" name="object 17"/>
          <p:cNvSpPr/>
          <p:nvPr/>
        </p:nvSpPr>
        <p:spPr>
          <a:xfrm>
            <a:off x="4016896" y="3356993"/>
            <a:ext cx="5364118" cy="1875638"/>
          </a:xfrm>
          <a:custGeom>
            <a:avLst/>
            <a:gdLst/>
            <a:ahLst/>
            <a:cxnLst/>
            <a:rect l="l" t="t" r="r" b="b"/>
            <a:pathLst>
              <a:path w="8179434" h="2914015">
                <a:moveTo>
                  <a:pt x="0" y="0"/>
                </a:moveTo>
                <a:lnTo>
                  <a:pt x="361950" y="2111772"/>
                </a:lnTo>
                <a:lnTo>
                  <a:pt x="361950" y="2847975"/>
                </a:lnTo>
                <a:lnTo>
                  <a:pt x="367142" y="2873573"/>
                </a:lnTo>
                <a:lnTo>
                  <a:pt x="381286" y="2894519"/>
                </a:lnTo>
                <a:lnTo>
                  <a:pt x="402232" y="2908663"/>
                </a:lnTo>
                <a:lnTo>
                  <a:pt x="427831" y="2913856"/>
                </a:lnTo>
                <a:lnTo>
                  <a:pt x="8113314" y="2913856"/>
                </a:lnTo>
                <a:lnTo>
                  <a:pt x="8138914" y="2908663"/>
                </a:lnTo>
                <a:lnTo>
                  <a:pt x="8159860" y="2894519"/>
                </a:lnTo>
                <a:lnTo>
                  <a:pt x="8174004" y="2873573"/>
                </a:lnTo>
                <a:lnTo>
                  <a:pt x="8179196" y="2847975"/>
                </a:lnTo>
                <a:lnTo>
                  <a:pt x="8179196" y="1095772"/>
                </a:lnTo>
                <a:lnTo>
                  <a:pt x="8174004" y="1070173"/>
                </a:lnTo>
                <a:lnTo>
                  <a:pt x="8159860" y="1049227"/>
                </a:lnTo>
                <a:lnTo>
                  <a:pt x="8138914" y="1035083"/>
                </a:lnTo>
                <a:lnTo>
                  <a:pt x="8113314" y="1029891"/>
                </a:lnTo>
                <a:lnTo>
                  <a:pt x="666750" y="102989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38100">
            <a:solidFill>
              <a:schemeClr val="accent3">
                <a:lumMod val="75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직사각형 9"/>
          <p:cNvSpPr/>
          <p:nvPr/>
        </p:nvSpPr>
        <p:spPr>
          <a:xfrm>
            <a:off x="5123834" y="4634171"/>
            <a:ext cx="376898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스프링 컨테이너를 실행</a:t>
            </a:r>
          </a:p>
        </p:txBody>
      </p:sp>
      <p:sp>
        <p:nvSpPr>
          <p:cNvPr id="9" name="object 22"/>
          <p:cNvSpPr/>
          <p:nvPr/>
        </p:nvSpPr>
        <p:spPr>
          <a:xfrm>
            <a:off x="704528" y="2452313"/>
            <a:ext cx="6839763" cy="2116468"/>
          </a:xfrm>
          <a:custGeom>
            <a:avLst/>
            <a:gdLst/>
            <a:ahLst/>
            <a:cxnLst/>
            <a:rect l="l" t="t" r="r" b="b"/>
            <a:pathLst>
              <a:path w="8749030" h="3523615">
                <a:moveTo>
                  <a:pt x="112315" y="0"/>
                </a:moveTo>
                <a:lnTo>
                  <a:pt x="13096" y="1955006"/>
                </a:lnTo>
                <a:lnTo>
                  <a:pt x="7761" y="1963499"/>
                </a:lnTo>
                <a:lnTo>
                  <a:pt x="3625" y="1972729"/>
                </a:lnTo>
                <a:lnTo>
                  <a:pt x="950" y="1982623"/>
                </a:lnTo>
                <a:lnTo>
                  <a:pt x="0" y="1993106"/>
                </a:lnTo>
                <a:lnTo>
                  <a:pt x="0" y="3457575"/>
                </a:lnTo>
                <a:lnTo>
                  <a:pt x="5192" y="3483111"/>
                </a:lnTo>
                <a:lnTo>
                  <a:pt x="19336" y="3503920"/>
                </a:lnTo>
                <a:lnTo>
                  <a:pt x="40282" y="3517928"/>
                </a:lnTo>
                <a:lnTo>
                  <a:pt x="65881" y="3523058"/>
                </a:lnTo>
                <a:lnTo>
                  <a:pt x="8682831" y="3523058"/>
                </a:lnTo>
                <a:lnTo>
                  <a:pt x="8708429" y="3517928"/>
                </a:lnTo>
                <a:lnTo>
                  <a:pt x="8729375" y="3503920"/>
                </a:lnTo>
                <a:lnTo>
                  <a:pt x="8743519" y="3483111"/>
                </a:lnTo>
                <a:lnTo>
                  <a:pt x="8748711" y="3457575"/>
                </a:lnTo>
                <a:lnTo>
                  <a:pt x="8748711" y="1993106"/>
                </a:lnTo>
                <a:lnTo>
                  <a:pt x="8743520" y="1967507"/>
                </a:lnTo>
                <a:lnTo>
                  <a:pt x="8729376" y="1946561"/>
                </a:lnTo>
                <a:lnTo>
                  <a:pt x="8708430" y="1932417"/>
                </a:lnTo>
                <a:lnTo>
                  <a:pt x="8682831" y="1927225"/>
                </a:lnTo>
                <a:lnTo>
                  <a:pt x="209550" y="1927225"/>
                </a:lnTo>
                <a:lnTo>
                  <a:pt x="112315" y="0"/>
                </a:lnTo>
                <a:close/>
              </a:path>
            </a:pathLst>
          </a:custGeom>
          <a:solidFill>
            <a:srgbClr val="FFFFFF"/>
          </a:solidFill>
          <a:ln w="38100">
            <a:solidFill>
              <a:schemeClr val="accent3">
                <a:lumMod val="75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직사각형 5"/>
          <p:cNvSpPr/>
          <p:nvPr/>
        </p:nvSpPr>
        <p:spPr>
          <a:xfrm>
            <a:off x="1165774" y="3825353"/>
            <a:ext cx="488467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부트 단순함을 위한 어노테이션</a:t>
            </a:r>
          </a:p>
        </p:txBody>
      </p:sp>
    </p:spTree>
    <p:extLst>
      <p:ext uri="{BB962C8B-B14F-4D97-AF65-F5344CB8AC3E}">
        <p14:creationId xmlns:p14="http://schemas.microsoft.com/office/powerpoint/2010/main" val="360327569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1856656" y="1052736"/>
            <a:ext cx="5976664" cy="609398"/>
          </a:xfrm>
        </p:spPr>
        <p:txBody>
          <a:bodyPr/>
          <a:lstStyle/>
          <a:p>
            <a:r>
              <a:rPr lang="en-US" altLang="ko-KR" spc="95" dirty="0">
                <a:solidFill>
                  <a:srgbClr val="00B0F0"/>
                </a:solidFill>
              </a:rPr>
              <a:t>Into </a:t>
            </a:r>
            <a:r>
              <a:rPr lang="en-US" altLang="ko-KR" spc="160" dirty="0">
                <a:solidFill>
                  <a:srgbClr val="00B0F0"/>
                </a:solidFill>
              </a:rPr>
              <a:t>the </a:t>
            </a:r>
            <a:r>
              <a:rPr lang="ko-KR" altLang="en-US" spc="-445" dirty="0"/>
              <a:t>스프링</a:t>
            </a:r>
            <a:r>
              <a:rPr lang="ko-KR" altLang="en-US" spc="-1490" dirty="0"/>
              <a:t> </a:t>
            </a:r>
            <a:r>
              <a:rPr lang="ko-KR" altLang="en-US" spc="-445" dirty="0"/>
              <a:t>부트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544" y="2204864"/>
            <a:ext cx="8402223" cy="2495898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20507757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1856656" y="1052736"/>
            <a:ext cx="5976664" cy="609398"/>
          </a:xfrm>
        </p:spPr>
        <p:txBody>
          <a:bodyPr/>
          <a:lstStyle/>
          <a:p>
            <a:r>
              <a:rPr lang="en-US" altLang="ko-KR" spc="95" dirty="0">
                <a:solidFill>
                  <a:srgbClr val="00B0F0"/>
                </a:solidFill>
              </a:rPr>
              <a:t>Into </a:t>
            </a:r>
            <a:r>
              <a:rPr lang="en-US" altLang="ko-KR" spc="160" dirty="0">
                <a:solidFill>
                  <a:srgbClr val="00B0F0"/>
                </a:solidFill>
              </a:rPr>
              <a:t>the </a:t>
            </a:r>
            <a:r>
              <a:rPr lang="ko-KR" altLang="en-US" spc="-445" dirty="0"/>
              <a:t>스프링</a:t>
            </a:r>
            <a:r>
              <a:rPr lang="ko-KR" altLang="en-US" spc="-1490" dirty="0"/>
              <a:t> </a:t>
            </a:r>
            <a:r>
              <a:rPr lang="ko-KR" altLang="en-US" spc="-445" dirty="0"/>
              <a:t>부트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967" y="2157235"/>
            <a:ext cx="8526065" cy="2543530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19244338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96616" y="1988840"/>
            <a:ext cx="7704856" cy="498598"/>
          </a:xfrm>
        </p:spPr>
        <p:txBody>
          <a:bodyPr/>
          <a:lstStyle/>
          <a:p>
            <a:r>
              <a:rPr lang="en-US" altLang="ko-KR" sz="3600" spc="185" dirty="0">
                <a:solidFill>
                  <a:srgbClr val="92D050"/>
                </a:solidFill>
              </a:rPr>
              <a:t>About</a:t>
            </a:r>
            <a:r>
              <a:rPr lang="en-US" altLang="ko-KR" sz="3600" spc="-280" dirty="0">
                <a:solidFill>
                  <a:srgbClr val="0365C0"/>
                </a:solidFill>
              </a:rPr>
              <a:t> </a:t>
            </a:r>
            <a:r>
              <a:rPr lang="en-US" altLang="ko-KR" sz="3600" spc="35" dirty="0"/>
              <a:t>@EnableAutoConfiguration</a:t>
            </a:r>
            <a:endParaRPr lang="ko-KR" altLang="en-US" sz="3600" dirty="0"/>
          </a:p>
        </p:txBody>
      </p:sp>
      <p:sp>
        <p:nvSpPr>
          <p:cNvPr id="3" name="직사각형 2"/>
          <p:cNvSpPr/>
          <p:nvPr/>
        </p:nvSpPr>
        <p:spPr>
          <a:xfrm>
            <a:off x="1496616" y="2996952"/>
            <a:ext cx="784887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특정 기준의 설정클래스를 </a:t>
            </a:r>
            <a:r>
              <a:rPr lang="ko-KR" altLang="en-US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로드</a:t>
            </a:r>
            <a:endParaRPr lang="en-US" altLang="ko-KR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ko-KR" altLang="en-US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@</a:t>
            </a:r>
            <a:r>
              <a:rPr lang="en-US" altLang="ko-KR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Enable* </a:t>
            </a:r>
            <a:r>
              <a:rPr lang="ko-KR" altLang="en-US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모듈화된 설정의 </a:t>
            </a:r>
            <a:r>
              <a:rPr lang="ko-KR" altLang="en-US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일종</a:t>
            </a:r>
            <a:endParaRPr lang="en-US" altLang="ko-KR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9292744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704528" y="1052736"/>
            <a:ext cx="7704856" cy="498598"/>
          </a:xfrm>
        </p:spPr>
        <p:txBody>
          <a:bodyPr/>
          <a:lstStyle/>
          <a:p>
            <a:r>
              <a:rPr lang="en-US" altLang="ko-KR" sz="3600" spc="-250" dirty="0">
                <a:solidFill>
                  <a:srgbClr val="92D050"/>
                </a:solidFill>
              </a:rPr>
              <a:t>@Enable*</a:t>
            </a:r>
            <a:r>
              <a:rPr lang="ko-KR" altLang="en-US" sz="3600" spc="-815" dirty="0">
                <a:solidFill>
                  <a:srgbClr val="EC5D57"/>
                </a:solidFill>
              </a:rPr>
              <a:t> </a:t>
            </a:r>
            <a:r>
              <a:rPr lang="ko-KR" altLang="en-US" sz="3600" spc="-815" dirty="0" smtClean="0">
                <a:solidFill>
                  <a:srgbClr val="EC5D57"/>
                </a:solidFill>
              </a:rPr>
              <a:t> </a:t>
            </a:r>
            <a:r>
              <a:rPr lang="ko-KR" altLang="en-US" sz="3600" spc="-550" dirty="0" smtClean="0"/>
              <a:t>어노테이션이란</a:t>
            </a:r>
            <a:r>
              <a:rPr lang="en-US" altLang="ko-KR" sz="3600" spc="-550" dirty="0"/>
              <a:t>?</a:t>
            </a:r>
            <a:endParaRPr lang="ko-KR" altLang="en-US" sz="3600" dirty="0"/>
          </a:p>
        </p:txBody>
      </p:sp>
      <p:sp>
        <p:nvSpPr>
          <p:cNvPr id="4" name="직사각형 3"/>
          <p:cNvSpPr/>
          <p:nvPr/>
        </p:nvSpPr>
        <p:spPr>
          <a:xfrm>
            <a:off x="1136576" y="4293096"/>
            <a:ext cx="784887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JavaConfig</a:t>
            </a:r>
            <a:r>
              <a:rPr lang="ko-KR" altLang="en-US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에서 모듈화된 </a:t>
            </a:r>
            <a:r>
              <a:rPr lang="ko-KR" altLang="en-US" sz="2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설정 시 </a:t>
            </a:r>
            <a:r>
              <a:rPr lang="ko-KR" altLang="en-US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 </a:t>
            </a:r>
            <a:r>
              <a:rPr lang="en-US" altLang="ko-KR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 </a:t>
            </a:r>
            <a:r>
              <a:rPr lang="ko-KR" altLang="en-US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 </a:t>
            </a:r>
            <a:r>
              <a:rPr lang="en-US" altLang="ko-KR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3.1 </a:t>
            </a:r>
            <a:r>
              <a:rPr lang="ko-KR" altLang="en-US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부터 지원 </a:t>
            </a:r>
            <a:r>
              <a:rPr lang="en-US" altLang="ko-KR" sz="2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20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기존 </a:t>
            </a:r>
            <a:r>
              <a:rPr lang="en-US" altLang="ko-KR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XML </a:t>
            </a:r>
            <a:r>
              <a:rPr lang="ko-KR" altLang="en-US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커스텀태그</a:t>
            </a:r>
            <a:r>
              <a:rPr lang="en-US" altLang="ko-KR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(&lt;mvc:*/&gt;,&lt;context:*/&gt; …)</a:t>
            </a:r>
            <a:r>
              <a:rPr lang="ko-KR" altLang="en-US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와 </a:t>
            </a:r>
            <a:r>
              <a:rPr lang="ko-KR" altLang="en-US" sz="2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대응</a:t>
            </a:r>
            <a:endParaRPr lang="en-US" altLang="ko-KR" sz="2000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쉽게 자신의 설정 모듈을 작성 가능  </a:t>
            </a:r>
            <a:r>
              <a:rPr lang="en-US" altLang="ko-KR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 @Import </a:t>
            </a:r>
            <a:r>
              <a:rPr lang="ko-KR" altLang="en-US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어노테이션 사용 </a:t>
            </a:r>
            <a:r>
              <a:rPr lang="en-US" altLang="ko-KR" sz="2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628" y="1930185"/>
            <a:ext cx="8440328" cy="2019582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95952155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04528" y="1412776"/>
            <a:ext cx="8640960" cy="997196"/>
          </a:xfrm>
        </p:spPr>
        <p:txBody>
          <a:bodyPr/>
          <a:lstStyle/>
          <a:p>
            <a:r>
              <a:rPr lang="en-US" altLang="ko-KR" sz="3600" spc="60" dirty="0">
                <a:solidFill>
                  <a:srgbClr val="92D050"/>
                </a:solidFill>
              </a:rPr>
              <a:t>Into </a:t>
            </a:r>
            <a:r>
              <a:rPr lang="en-US" altLang="ko-KR" sz="3600" spc="105" dirty="0">
                <a:solidFill>
                  <a:srgbClr val="92D050"/>
                </a:solidFill>
              </a:rPr>
              <a:t>the</a:t>
            </a:r>
            <a:r>
              <a:rPr lang="en-US" altLang="ko-KR" sz="3600" spc="-615" dirty="0">
                <a:solidFill>
                  <a:srgbClr val="92D050"/>
                </a:solidFill>
              </a:rPr>
              <a:t> </a:t>
            </a:r>
            <a:r>
              <a:rPr lang="en-US" altLang="ko-KR" sz="3600" spc="25" dirty="0"/>
              <a:t>@EnableAutoConfiguration</a:t>
            </a:r>
            <a:endParaRPr lang="ko-KR" altLang="en-US" sz="3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370" y="2564904"/>
            <a:ext cx="8059275" cy="1819529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85248473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675800" y="1034183"/>
            <a:ext cx="8640960" cy="997196"/>
          </a:xfrm>
        </p:spPr>
        <p:txBody>
          <a:bodyPr/>
          <a:lstStyle/>
          <a:p>
            <a:r>
              <a:rPr lang="en-US" altLang="ko-KR" sz="3600" spc="60" dirty="0">
                <a:solidFill>
                  <a:srgbClr val="92D050"/>
                </a:solidFill>
              </a:rPr>
              <a:t>Into </a:t>
            </a:r>
            <a:r>
              <a:rPr lang="en-US" altLang="ko-KR" sz="3600" spc="105" dirty="0">
                <a:solidFill>
                  <a:srgbClr val="92D050"/>
                </a:solidFill>
              </a:rPr>
              <a:t>the</a:t>
            </a:r>
            <a:r>
              <a:rPr lang="en-US" altLang="ko-KR" sz="3600" spc="-615" dirty="0">
                <a:solidFill>
                  <a:srgbClr val="92D050"/>
                </a:solidFill>
              </a:rPr>
              <a:t> </a:t>
            </a:r>
            <a:r>
              <a:rPr lang="en-US" altLang="ko-KR" sz="3600" spc="25" dirty="0"/>
              <a:t>@EnableAutoConfiguration</a:t>
            </a:r>
            <a:endParaRPr lang="ko-KR" altLang="en-US" sz="36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652" y="2447788"/>
            <a:ext cx="8030696" cy="1962424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  <p:sp>
        <p:nvSpPr>
          <p:cNvPr id="6" name="object 20"/>
          <p:cNvSpPr/>
          <p:nvPr/>
        </p:nvSpPr>
        <p:spPr>
          <a:xfrm>
            <a:off x="1686389" y="3140968"/>
            <a:ext cx="6677237" cy="1512168"/>
          </a:xfrm>
          <a:custGeom>
            <a:avLst/>
            <a:gdLst/>
            <a:ahLst/>
            <a:cxnLst/>
            <a:rect l="l" t="t" r="r" b="b"/>
            <a:pathLst>
              <a:path w="10949940" h="2896870">
                <a:moveTo>
                  <a:pt x="10884296" y="1063625"/>
                </a:moveTo>
                <a:lnTo>
                  <a:pt x="65881" y="1063625"/>
                </a:lnTo>
                <a:lnTo>
                  <a:pt x="40282" y="1068817"/>
                </a:lnTo>
                <a:lnTo>
                  <a:pt x="19336" y="1082961"/>
                </a:lnTo>
                <a:lnTo>
                  <a:pt x="5192" y="1103907"/>
                </a:lnTo>
                <a:lnTo>
                  <a:pt x="0" y="1129506"/>
                </a:lnTo>
                <a:lnTo>
                  <a:pt x="0" y="2830910"/>
                </a:lnTo>
                <a:lnTo>
                  <a:pt x="5192" y="2856508"/>
                </a:lnTo>
                <a:lnTo>
                  <a:pt x="19336" y="2877454"/>
                </a:lnTo>
                <a:lnTo>
                  <a:pt x="40282" y="2891598"/>
                </a:lnTo>
                <a:lnTo>
                  <a:pt x="65881" y="2896791"/>
                </a:lnTo>
                <a:lnTo>
                  <a:pt x="10884296" y="2896791"/>
                </a:lnTo>
                <a:lnTo>
                  <a:pt x="10909833" y="2891598"/>
                </a:lnTo>
                <a:lnTo>
                  <a:pt x="10930643" y="2877454"/>
                </a:lnTo>
                <a:lnTo>
                  <a:pt x="10944651" y="2856508"/>
                </a:lnTo>
                <a:lnTo>
                  <a:pt x="10949781" y="2830910"/>
                </a:lnTo>
                <a:lnTo>
                  <a:pt x="10949781" y="1129506"/>
                </a:lnTo>
                <a:lnTo>
                  <a:pt x="10944650" y="1103907"/>
                </a:lnTo>
                <a:lnTo>
                  <a:pt x="10930642" y="1082961"/>
                </a:lnTo>
                <a:lnTo>
                  <a:pt x="10909833" y="1068817"/>
                </a:lnTo>
                <a:lnTo>
                  <a:pt x="10884296" y="1063625"/>
                </a:lnTo>
                <a:close/>
              </a:path>
              <a:path w="10949940" h="2896870">
                <a:moveTo>
                  <a:pt x="5920183" y="0"/>
                </a:moveTo>
                <a:lnTo>
                  <a:pt x="5692775" y="1063625"/>
                </a:lnTo>
                <a:lnTo>
                  <a:pt x="6147989" y="1063625"/>
                </a:lnTo>
                <a:lnTo>
                  <a:pt x="592018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lang="ko-KR" altLang="en-US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855310" y="3973787"/>
            <a:ext cx="42819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스프링부트 자동 설정 </a:t>
            </a:r>
            <a:r>
              <a:rPr lang="ko-KR" altLang="en-US" b="1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기능 담당</a:t>
            </a:r>
            <a:endParaRPr lang="ko-KR" altLang="en-US" b="1" dirty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3636093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128464" y="836712"/>
            <a:ext cx="9577064" cy="997196"/>
          </a:xfrm>
        </p:spPr>
        <p:txBody>
          <a:bodyPr/>
          <a:lstStyle/>
          <a:p>
            <a:r>
              <a:rPr lang="en-US" altLang="ko-KR" sz="3600" spc="40" dirty="0">
                <a:solidFill>
                  <a:srgbClr val="92D050"/>
                </a:solidFill>
              </a:rPr>
              <a:t>Into </a:t>
            </a:r>
            <a:r>
              <a:rPr lang="en-US" altLang="ko-KR" sz="3600" spc="70" dirty="0">
                <a:solidFill>
                  <a:srgbClr val="92D050"/>
                </a:solidFill>
              </a:rPr>
              <a:t>the  </a:t>
            </a:r>
            <a:r>
              <a:rPr lang="en-US" altLang="ko-KR" sz="3600" spc="15" dirty="0"/>
              <a:t>EnableAutoConfigurationImportSelector</a:t>
            </a:r>
            <a:r>
              <a:rPr lang="en-US" altLang="ko-KR" sz="3600" spc="-245" dirty="0"/>
              <a:t> </a:t>
            </a:r>
            <a:r>
              <a:rPr lang="en-US" altLang="ko-KR" sz="3600" spc="110" dirty="0"/>
              <a:t>1</a:t>
            </a:r>
            <a:endParaRPr lang="ko-KR" altLang="en-US" sz="36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512" y="2420888"/>
            <a:ext cx="8602275" cy="2514951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  <p:sp>
        <p:nvSpPr>
          <p:cNvPr id="8" name="object 22"/>
          <p:cNvSpPr/>
          <p:nvPr/>
        </p:nvSpPr>
        <p:spPr>
          <a:xfrm>
            <a:off x="2216696" y="3140968"/>
            <a:ext cx="5760640" cy="1866879"/>
          </a:xfrm>
          <a:custGeom>
            <a:avLst/>
            <a:gdLst/>
            <a:ahLst/>
            <a:cxnLst/>
            <a:rect l="l" t="t" r="r" b="b"/>
            <a:pathLst>
              <a:path w="8303895" h="3452495">
                <a:moveTo>
                  <a:pt x="0" y="0"/>
                </a:moveTo>
                <a:lnTo>
                  <a:pt x="418306" y="2281237"/>
                </a:lnTo>
                <a:lnTo>
                  <a:pt x="418306" y="3383756"/>
                </a:lnTo>
                <a:lnTo>
                  <a:pt x="423712" y="3410450"/>
                </a:lnTo>
                <a:lnTo>
                  <a:pt x="438444" y="3432278"/>
                </a:lnTo>
                <a:lnTo>
                  <a:pt x="460272" y="3447010"/>
                </a:lnTo>
                <a:lnTo>
                  <a:pt x="486966" y="3452416"/>
                </a:lnTo>
                <a:lnTo>
                  <a:pt x="8234762" y="3452416"/>
                </a:lnTo>
                <a:lnTo>
                  <a:pt x="8261456" y="3447010"/>
                </a:lnTo>
                <a:lnTo>
                  <a:pt x="8283282" y="3432278"/>
                </a:lnTo>
                <a:lnTo>
                  <a:pt x="8298013" y="3410450"/>
                </a:lnTo>
                <a:lnTo>
                  <a:pt x="8303418" y="3383756"/>
                </a:lnTo>
                <a:lnTo>
                  <a:pt x="8303418" y="1291033"/>
                </a:lnTo>
                <a:lnTo>
                  <a:pt x="8298013" y="1264340"/>
                </a:lnTo>
                <a:lnTo>
                  <a:pt x="8283282" y="1242513"/>
                </a:lnTo>
                <a:lnTo>
                  <a:pt x="8261456" y="1227781"/>
                </a:lnTo>
                <a:lnTo>
                  <a:pt x="8234762" y="1222375"/>
                </a:lnTo>
                <a:lnTo>
                  <a:pt x="732631" y="122237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직사각형 8"/>
          <p:cNvSpPr/>
          <p:nvPr/>
        </p:nvSpPr>
        <p:spPr>
          <a:xfrm>
            <a:off x="3080792" y="4005064"/>
            <a:ext cx="435407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설정 클래스</a:t>
            </a:r>
            <a:r>
              <a:rPr lang="en-US" altLang="ko-KR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(@Configuration)  </a:t>
            </a:r>
            <a:endParaRPr lang="en-US" altLang="ko-KR" b="1" dirty="0" smtClean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b="1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리스트 </a:t>
            </a:r>
            <a:r>
              <a:rPr lang="ko-KR" altLang="en-US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받아서 활성화</a:t>
            </a:r>
          </a:p>
        </p:txBody>
      </p:sp>
    </p:spTree>
    <p:extLst>
      <p:ext uri="{BB962C8B-B14F-4D97-AF65-F5344CB8AC3E}">
        <p14:creationId xmlns:p14="http://schemas.microsoft.com/office/powerpoint/2010/main" val="394534310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216696" y="3717032"/>
            <a:ext cx="54726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 부트 이해</a:t>
            </a:r>
            <a:endParaRPr lang="ko-KR" altLang="en-US" sz="54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6856" y="1268760"/>
            <a:ext cx="2143125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78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915" y="2373259"/>
            <a:ext cx="8564170" cy="2543530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128464" y="793268"/>
            <a:ext cx="9577064" cy="997196"/>
          </a:xfrm>
        </p:spPr>
        <p:txBody>
          <a:bodyPr/>
          <a:lstStyle/>
          <a:p>
            <a:r>
              <a:rPr lang="en-US" altLang="ko-KR" sz="3600" spc="40" dirty="0">
                <a:solidFill>
                  <a:srgbClr val="92D050"/>
                </a:solidFill>
              </a:rPr>
              <a:t>Into </a:t>
            </a:r>
            <a:r>
              <a:rPr lang="en-US" altLang="ko-KR" sz="3600" spc="70" dirty="0">
                <a:solidFill>
                  <a:srgbClr val="92D050"/>
                </a:solidFill>
              </a:rPr>
              <a:t>the  </a:t>
            </a:r>
            <a:r>
              <a:rPr lang="en-US" altLang="ko-KR" sz="3600" spc="15" dirty="0"/>
              <a:t>EnableAutoConfigurationImportSelector</a:t>
            </a:r>
            <a:r>
              <a:rPr lang="en-US" altLang="ko-KR" sz="3600" spc="-245" dirty="0"/>
              <a:t> </a:t>
            </a:r>
            <a:r>
              <a:rPr lang="en-US" altLang="ko-KR" sz="3600" spc="110" dirty="0"/>
              <a:t>1</a:t>
            </a:r>
            <a:endParaRPr lang="ko-KR" altLang="en-US" sz="3600" dirty="0"/>
          </a:p>
        </p:txBody>
      </p:sp>
      <p:sp>
        <p:nvSpPr>
          <p:cNvPr id="5" name="object 22"/>
          <p:cNvSpPr/>
          <p:nvPr/>
        </p:nvSpPr>
        <p:spPr>
          <a:xfrm>
            <a:off x="3584848" y="2853645"/>
            <a:ext cx="5760640" cy="1866879"/>
          </a:xfrm>
          <a:custGeom>
            <a:avLst/>
            <a:gdLst/>
            <a:ahLst/>
            <a:cxnLst/>
            <a:rect l="l" t="t" r="r" b="b"/>
            <a:pathLst>
              <a:path w="8303895" h="3452495">
                <a:moveTo>
                  <a:pt x="0" y="0"/>
                </a:moveTo>
                <a:lnTo>
                  <a:pt x="418306" y="2281237"/>
                </a:lnTo>
                <a:lnTo>
                  <a:pt x="418306" y="3383756"/>
                </a:lnTo>
                <a:lnTo>
                  <a:pt x="423712" y="3410450"/>
                </a:lnTo>
                <a:lnTo>
                  <a:pt x="438444" y="3432278"/>
                </a:lnTo>
                <a:lnTo>
                  <a:pt x="460272" y="3447010"/>
                </a:lnTo>
                <a:lnTo>
                  <a:pt x="486966" y="3452416"/>
                </a:lnTo>
                <a:lnTo>
                  <a:pt x="8234762" y="3452416"/>
                </a:lnTo>
                <a:lnTo>
                  <a:pt x="8261456" y="3447010"/>
                </a:lnTo>
                <a:lnTo>
                  <a:pt x="8283282" y="3432278"/>
                </a:lnTo>
                <a:lnTo>
                  <a:pt x="8298013" y="3410450"/>
                </a:lnTo>
                <a:lnTo>
                  <a:pt x="8303418" y="3383756"/>
                </a:lnTo>
                <a:lnTo>
                  <a:pt x="8303418" y="1291033"/>
                </a:lnTo>
                <a:lnTo>
                  <a:pt x="8298013" y="1264340"/>
                </a:lnTo>
                <a:lnTo>
                  <a:pt x="8283282" y="1242513"/>
                </a:lnTo>
                <a:lnTo>
                  <a:pt x="8261456" y="1227781"/>
                </a:lnTo>
                <a:lnTo>
                  <a:pt x="8234762" y="1222375"/>
                </a:lnTo>
                <a:lnTo>
                  <a:pt x="732631" y="122237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38100">
            <a:solidFill>
              <a:schemeClr val="accent3">
                <a:lumMod val="75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직사각형 5"/>
          <p:cNvSpPr/>
          <p:nvPr/>
        </p:nvSpPr>
        <p:spPr>
          <a:xfrm>
            <a:off x="4448944" y="3717741"/>
            <a:ext cx="435407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설정 클래스</a:t>
            </a:r>
            <a:r>
              <a:rPr lang="en-US" altLang="ko-KR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(@Configuration)  </a:t>
            </a:r>
            <a:endParaRPr lang="en-US" altLang="ko-KR" b="1" dirty="0" smtClean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b="1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리스트 </a:t>
            </a:r>
            <a:r>
              <a:rPr lang="ko-KR" altLang="en-US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받아서 활성화</a:t>
            </a:r>
          </a:p>
        </p:txBody>
      </p:sp>
      <p:sp>
        <p:nvSpPr>
          <p:cNvPr id="10" name="object 22"/>
          <p:cNvSpPr/>
          <p:nvPr/>
        </p:nvSpPr>
        <p:spPr>
          <a:xfrm>
            <a:off x="2072680" y="3861048"/>
            <a:ext cx="5760640" cy="2226919"/>
          </a:xfrm>
          <a:custGeom>
            <a:avLst/>
            <a:gdLst/>
            <a:ahLst/>
            <a:cxnLst/>
            <a:rect l="l" t="t" r="r" b="b"/>
            <a:pathLst>
              <a:path w="8303895" h="3452495">
                <a:moveTo>
                  <a:pt x="0" y="0"/>
                </a:moveTo>
                <a:lnTo>
                  <a:pt x="418306" y="2281237"/>
                </a:lnTo>
                <a:lnTo>
                  <a:pt x="418306" y="3383756"/>
                </a:lnTo>
                <a:lnTo>
                  <a:pt x="423712" y="3410450"/>
                </a:lnTo>
                <a:lnTo>
                  <a:pt x="438444" y="3432278"/>
                </a:lnTo>
                <a:lnTo>
                  <a:pt x="460272" y="3447010"/>
                </a:lnTo>
                <a:lnTo>
                  <a:pt x="486966" y="3452416"/>
                </a:lnTo>
                <a:lnTo>
                  <a:pt x="8234762" y="3452416"/>
                </a:lnTo>
                <a:lnTo>
                  <a:pt x="8261456" y="3447010"/>
                </a:lnTo>
                <a:lnTo>
                  <a:pt x="8283282" y="3432278"/>
                </a:lnTo>
                <a:lnTo>
                  <a:pt x="8298013" y="3410450"/>
                </a:lnTo>
                <a:lnTo>
                  <a:pt x="8303418" y="3383756"/>
                </a:lnTo>
                <a:lnTo>
                  <a:pt x="8303418" y="1291033"/>
                </a:lnTo>
                <a:lnTo>
                  <a:pt x="8298013" y="1264340"/>
                </a:lnTo>
                <a:lnTo>
                  <a:pt x="8283282" y="1242513"/>
                </a:lnTo>
                <a:lnTo>
                  <a:pt x="8261456" y="1227781"/>
                </a:lnTo>
                <a:lnTo>
                  <a:pt x="8234762" y="1222375"/>
                </a:lnTo>
                <a:lnTo>
                  <a:pt x="732631" y="122237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38100">
            <a:solidFill>
              <a:schemeClr val="accent3">
                <a:lumMod val="75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직사각형 10"/>
          <p:cNvSpPr/>
          <p:nvPr/>
        </p:nvSpPr>
        <p:spPr>
          <a:xfrm>
            <a:off x="2936776" y="5085184"/>
            <a:ext cx="430438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설정 </a:t>
            </a:r>
            <a:r>
              <a:rPr lang="ko-KR" altLang="en-US" b="1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클래스 리스트</a:t>
            </a:r>
            <a:r>
              <a:rPr lang="en-US" altLang="ko-KR" b="1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</a:p>
          <a:p>
            <a:r>
              <a:rPr lang="en-US" altLang="ko-KR" b="1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b="1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패키지 명 포함 클래스 명 받음</a:t>
            </a:r>
            <a:r>
              <a:rPr lang="en-US" altLang="ko-KR" b="1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b="1" dirty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142956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-15552" y="2636912"/>
            <a:ext cx="10009112" cy="997196"/>
          </a:xfrm>
        </p:spPr>
        <p:txBody>
          <a:bodyPr/>
          <a:lstStyle/>
          <a:p>
            <a:r>
              <a:rPr lang="en-US" altLang="ko-KR" sz="3600" spc="50" dirty="0">
                <a:solidFill>
                  <a:srgbClr val="92D050"/>
                </a:solidFill>
              </a:rPr>
              <a:t>Into </a:t>
            </a:r>
            <a:r>
              <a:rPr lang="en-US" altLang="ko-KR" sz="3600" spc="85" dirty="0">
                <a:solidFill>
                  <a:srgbClr val="92D050"/>
                </a:solidFill>
              </a:rPr>
              <a:t>the  </a:t>
            </a:r>
            <a:r>
              <a:rPr lang="en-US" altLang="ko-KR" sz="3600" spc="30" dirty="0"/>
              <a:t>EnableAutoConfigurationImportSelector</a:t>
            </a:r>
            <a:r>
              <a:rPr lang="en-US" altLang="ko-KR" sz="3600" spc="-240" dirty="0"/>
              <a:t> </a:t>
            </a:r>
            <a:r>
              <a:rPr lang="en-US" altLang="ko-KR" sz="3600" spc="125" dirty="0"/>
              <a:t>2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412359459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-15552" y="1279676"/>
            <a:ext cx="10009112" cy="997196"/>
          </a:xfrm>
        </p:spPr>
        <p:txBody>
          <a:bodyPr/>
          <a:lstStyle/>
          <a:p>
            <a:r>
              <a:rPr lang="en-US" altLang="ko-KR" sz="3600" spc="50" dirty="0">
                <a:solidFill>
                  <a:srgbClr val="92D050"/>
                </a:solidFill>
              </a:rPr>
              <a:t>Into </a:t>
            </a:r>
            <a:r>
              <a:rPr lang="en-US" altLang="ko-KR" sz="3600" spc="85" dirty="0">
                <a:solidFill>
                  <a:srgbClr val="92D050"/>
                </a:solidFill>
              </a:rPr>
              <a:t>the  </a:t>
            </a:r>
            <a:r>
              <a:rPr lang="en-US" altLang="ko-KR" sz="3600" spc="30" dirty="0"/>
              <a:t>EnableAutoConfigurationImportSelector</a:t>
            </a:r>
            <a:r>
              <a:rPr lang="en-US" altLang="ko-KR" sz="3600" spc="-240" dirty="0"/>
              <a:t> </a:t>
            </a:r>
            <a:r>
              <a:rPr lang="en-US" altLang="ko-KR" sz="3600" spc="125" dirty="0"/>
              <a:t>2</a:t>
            </a:r>
            <a:endParaRPr lang="ko-KR" altLang="en-US" sz="36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156" y="2708920"/>
            <a:ext cx="8573696" cy="2705478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3739727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-15552" y="1052736"/>
            <a:ext cx="10009112" cy="997196"/>
          </a:xfrm>
        </p:spPr>
        <p:txBody>
          <a:bodyPr/>
          <a:lstStyle/>
          <a:p>
            <a:r>
              <a:rPr lang="en-US" altLang="ko-KR" sz="3600" spc="50" dirty="0">
                <a:solidFill>
                  <a:srgbClr val="92D050"/>
                </a:solidFill>
              </a:rPr>
              <a:t>Into </a:t>
            </a:r>
            <a:r>
              <a:rPr lang="en-US" altLang="ko-KR" sz="3600" spc="85" dirty="0">
                <a:solidFill>
                  <a:srgbClr val="92D050"/>
                </a:solidFill>
              </a:rPr>
              <a:t>the  </a:t>
            </a:r>
            <a:r>
              <a:rPr lang="en-US" altLang="ko-KR" sz="3600" spc="30" dirty="0"/>
              <a:t>EnableAutoConfigurationImportSelector</a:t>
            </a:r>
            <a:r>
              <a:rPr lang="en-US" altLang="ko-KR" sz="3600" spc="-240" dirty="0"/>
              <a:t> </a:t>
            </a:r>
            <a:r>
              <a:rPr lang="en-US" altLang="ko-KR" sz="3600" spc="125" dirty="0"/>
              <a:t>2</a:t>
            </a:r>
            <a:endParaRPr lang="ko-KR" altLang="en-US" sz="36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156" y="2481980"/>
            <a:ext cx="8573696" cy="2705478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  <p:sp>
        <p:nvSpPr>
          <p:cNvPr id="6" name="object 16"/>
          <p:cNvSpPr/>
          <p:nvPr/>
        </p:nvSpPr>
        <p:spPr>
          <a:xfrm>
            <a:off x="1280592" y="3994148"/>
            <a:ext cx="5385048" cy="1625358"/>
          </a:xfrm>
          <a:custGeom>
            <a:avLst/>
            <a:gdLst/>
            <a:ahLst/>
            <a:cxnLst/>
            <a:rect l="l" t="t" r="r" b="b"/>
            <a:pathLst>
              <a:path w="11170285" h="3460115">
                <a:moveTo>
                  <a:pt x="11102974" y="881856"/>
                </a:moveTo>
                <a:lnTo>
                  <a:pt x="67071" y="881856"/>
                </a:lnTo>
                <a:lnTo>
                  <a:pt x="40979" y="887132"/>
                </a:lnTo>
                <a:lnTo>
                  <a:pt x="19658" y="901514"/>
                </a:lnTo>
                <a:lnTo>
                  <a:pt x="5275" y="922836"/>
                </a:lnTo>
                <a:lnTo>
                  <a:pt x="0" y="948928"/>
                </a:lnTo>
                <a:lnTo>
                  <a:pt x="0" y="3392884"/>
                </a:lnTo>
                <a:lnTo>
                  <a:pt x="5275" y="3418977"/>
                </a:lnTo>
                <a:lnTo>
                  <a:pt x="19658" y="3440298"/>
                </a:lnTo>
                <a:lnTo>
                  <a:pt x="40979" y="3454680"/>
                </a:lnTo>
                <a:lnTo>
                  <a:pt x="67071" y="3459956"/>
                </a:lnTo>
                <a:lnTo>
                  <a:pt x="11102974" y="3459956"/>
                </a:lnTo>
                <a:lnTo>
                  <a:pt x="11129067" y="3454680"/>
                </a:lnTo>
                <a:lnTo>
                  <a:pt x="11150389" y="3440298"/>
                </a:lnTo>
                <a:lnTo>
                  <a:pt x="11164771" y="3418976"/>
                </a:lnTo>
                <a:lnTo>
                  <a:pt x="11170046" y="3392884"/>
                </a:lnTo>
                <a:lnTo>
                  <a:pt x="11170046" y="948928"/>
                </a:lnTo>
                <a:lnTo>
                  <a:pt x="11164771" y="922836"/>
                </a:lnTo>
                <a:lnTo>
                  <a:pt x="11150388" y="901514"/>
                </a:lnTo>
                <a:lnTo>
                  <a:pt x="11129067" y="887132"/>
                </a:lnTo>
                <a:lnTo>
                  <a:pt x="11102974" y="881856"/>
                </a:lnTo>
                <a:close/>
              </a:path>
              <a:path w="11170285" h="3460115">
                <a:moveTo>
                  <a:pt x="1670446" y="0"/>
                </a:moveTo>
                <a:lnTo>
                  <a:pt x="1438274" y="881856"/>
                </a:lnTo>
                <a:lnTo>
                  <a:pt x="1903015" y="881856"/>
                </a:lnTo>
                <a:lnTo>
                  <a:pt x="1670446" y="0"/>
                </a:lnTo>
                <a:close/>
              </a:path>
            </a:pathLst>
          </a:custGeom>
          <a:solidFill>
            <a:srgbClr val="FFFFFF"/>
          </a:solidFill>
          <a:ln w="38100">
            <a:solidFill>
              <a:schemeClr val="accent3">
                <a:lumMod val="75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직사각형 6"/>
          <p:cNvSpPr/>
          <p:nvPr/>
        </p:nvSpPr>
        <p:spPr>
          <a:xfrm>
            <a:off x="1496616" y="4498204"/>
            <a:ext cx="4953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20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Classpath 의 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모든 라이브러리의</a:t>
            </a:r>
          </a:p>
          <a:p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“META-INF/spring.factories“ 위치의 파일  에서 설정파일 리스트 읽어온다.</a:t>
            </a:r>
          </a:p>
        </p:txBody>
      </p:sp>
    </p:spTree>
    <p:extLst>
      <p:ext uri="{BB962C8B-B14F-4D97-AF65-F5344CB8AC3E}">
        <p14:creationId xmlns:p14="http://schemas.microsoft.com/office/powerpoint/2010/main" val="355886303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8772" y="1124744"/>
            <a:ext cx="10009112" cy="498598"/>
          </a:xfrm>
        </p:spPr>
        <p:txBody>
          <a:bodyPr/>
          <a:lstStyle/>
          <a:p>
            <a:r>
              <a:rPr lang="en-US" altLang="ko-KR" sz="3600" spc="70" dirty="0">
                <a:solidFill>
                  <a:srgbClr val="92D050"/>
                </a:solidFill>
              </a:rPr>
              <a:t>Into </a:t>
            </a:r>
            <a:r>
              <a:rPr lang="en-US" altLang="ko-KR" sz="3600" spc="114" dirty="0">
                <a:solidFill>
                  <a:srgbClr val="92D050"/>
                </a:solidFill>
              </a:rPr>
              <a:t>the</a:t>
            </a:r>
            <a:r>
              <a:rPr lang="en-US" altLang="ko-KR" sz="3600" spc="-590" dirty="0">
                <a:solidFill>
                  <a:srgbClr val="92D050"/>
                </a:solidFill>
              </a:rPr>
              <a:t> </a:t>
            </a:r>
            <a:r>
              <a:rPr lang="en-US" altLang="ko-KR" sz="3600" spc="-105" dirty="0"/>
              <a:t>META-INF/spring.factories</a:t>
            </a:r>
            <a:endParaRPr lang="ko-KR" altLang="en-US" sz="36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488" y="1916832"/>
            <a:ext cx="9278645" cy="2248214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  <p:sp>
        <p:nvSpPr>
          <p:cNvPr id="9" name="직사각형 8"/>
          <p:cNvSpPr/>
          <p:nvPr/>
        </p:nvSpPr>
        <p:spPr>
          <a:xfrm>
            <a:off x="632520" y="4482017"/>
            <a:ext cx="8568952" cy="13926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33400" indent="-381000">
              <a:spcBef>
                <a:spcPts val="2230"/>
              </a:spcBef>
              <a:buClr>
                <a:srgbClr val="43B8B2"/>
              </a:buClr>
              <a:buSzPct val="74242"/>
              <a:buChar char="•"/>
              <a:tabLst>
                <a:tab pos="533400" algn="l"/>
              </a:tabLst>
            </a:pPr>
            <a:r>
              <a:rPr lang="en-US" altLang="ko-KR" b="1" spc="-90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Key=Value </a:t>
            </a:r>
            <a:r>
              <a:rPr lang="ko-KR" altLang="en-US" b="1" spc="-190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형태로 설정 클래스 리스트</a:t>
            </a:r>
            <a:r>
              <a:rPr lang="ko-KR" altLang="en-US" b="1" spc="-475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lang="ko-KR" altLang="en-US" b="1" spc="-190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기록</a:t>
            </a:r>
            <a:endParaRPr lang="ko-KR" altLang="en-US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533400" marR="154305" indent="-381000">
              <a:spcBef>
                <a:spcPts val="1500"/>
              </a:spcBef>
              <a:buSzPct val="74242"/>
              <a:buChar char="•"/>
              <a:tabLst>
                <a:tab pos="533400" algn="l"/>
              </a:tabLst>
            </a:pPr>
            <a:r>
              <a:rPr lang="ko-KR" altLang="en-US" b="1" spc="-190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스프링부트의 기본 설정 정보는 아래의 라이브러리 안에</a:t>
            </a:r>
            <a:r>
              <a:rPr lang="ko-KR" altLang="en-US" b="1" spc="-525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lang="ko-KR" altLang="en-US" b="1" spc="-190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포함  </a:t>
            </a:r>
            <a:r>
              <a:rPr lang="en-US" altLang="ko-KR" b="1" spc="-30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o.s.boot:spring-boot-autoconfigure:x.x.x.jar</a:t>
            </a:r>
            <a:endParaRPr lang="ko-KR" altLang="en-US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29580252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928664" y="980728"/>
            <a:ext cx="5976664" cy="609398"/>
          </a:xfrm>
        </p:spPr>
        <p:txBody>
          <a:bodyPr/>
          <a:lstStyle/>
          <a:p>
            <a:r>
              <a:rPr lang="ko-KR" altLang="en-US" dirty="0" smtClean="0"/>
              <a:t>중간 정리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2720752" y="2492896"/>
            <a:ext cx="4953000" cy="2677656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스프링부트의 설정의 시작 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@</a:t>
            </a:r>
            <a:r>
              <a:rPr lang="ko-KR" altLang="en-US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EnableAutoConfiguration</a:t>
            </a:r>
            <a:endParaRPr lang="en-US" altLang="ko-KR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/>
            <a:endParaRPr lang="ko-KR" altLang="en-US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설정리스트의 보관소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“META-INF/spring.factories”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ko-KR" altLang="en-US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모든 설정클래스를 로딩!?</a:t>
            </a:r>
          </a:p>
        </p:txBody>
      </p:sp>
    </p:spTree>
    <p:extLst>
      <p:ext uri="{BB962C8B-B14F-4D97-AF65-F5344CB8AC3E}">
        <p14:creationId xmlns:p14="http://schemas.microsoft.com/office/powerpoint/2010/main" val="15274137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/>
          <p:cNvSpPr txBox="1">
            <a:spLocks noGrp="1"/>
          </p:cNvSpPr>
          <p:nvPr>
            <p:ph type="title"/>
          </p:nvPr>
        </p:nvSpPr>
        <p:spPr>
          <a:xfrm>
            <a:off x="992560" y="1844824"/>
            <a:ext cx="7776864" cy="2567368"/>
          </a:xfrm>
          <a:prstGeom prst="rect">
            <a:avLst/>
          </a:prstGeom>
        </p:spPr>
        <p:txBody>
          <a:bodyPr vert="horz" wrap="square" lIns="0" tIns="104139" rIns="0" bIns="0" rtlCol="0">
            <a:spAutoFit/>
          </a:bodyPr>
          <a:lstStyle/>
          <a:p>
            <a:pPr marL="12700" marR="5080" indent="12700" algn="ctr">
              <a:lnSpc>
                <a:spcPts val="9600"/>
              </a:lnSpc>
              <a:spcBef>
                <a:spcPts val="819"/>
              </a:spcBef>
            </a:pPr>
            <a:r>
              <a:rPr sz="4000" spc="-505" dirty="0">
                <a:latin typeface="Gulim"/>
                <a:cs typeface="Gulim"/>
              </a:rPr>
              <a:t>스프링부트는 지정된  </a:t>
            </a:r>
            <a:r>
              <a:rPr sz="4000" spc="-505" dirty="0">
                <a:solidFill>
                  <a:srgbClr val="92D050"/>
                </a:solidFill>
                <a:latin typeface="Gulim"/>
                <a:cs typeface="Gulim"/>
              </a:rPr>
              <a:t>모든 </a:t>
            </a:r>
            <a:r>
              <a:rPr sz="4000" spc="-505" dirty="0" smtClean="0">
                <a:solidFill>
                  <a:srgbClr val="92D050"/>
                </a:solidFill>
                <a:latin typeface="Gulim"/>
                <a:cs typeface="Gulim"/>
              </a:rPr>
              <a:t>설정</a:t>
            </a:r>
            <a:r>
              <a:rPr lang="en-US" sz="4000" spc="-505" dirty="0" smtClean="0">
                <a:solidFill>
                  <a:srgbClr val="92D050"/>
                </a:solidFill>
                <a:latin typeface="Gulim"/>
                <a:cs typeface="Gulim"/>
              </a:rPr>
              <a:t> </a:t>
            </a:r>
            <a:r>
              <a:rPr sz="4000" spc="-505" dirty="0" smtClean="0">
                <a:solidFill>
                  <a:srgbClr val="92D050"/>
                </a:solidFill>
                <a:latin typeface="Gulim"/>
                <a:cs typeface="Gulim"/>
              </a:rPr>
              <a:t>클래스</a:t>
            </a:r>
            <a:r>
              <a:rPr lang="en-US" sz="4000" spc="-505" dirty="0" smtClean="0">
                <a:solidFill>
                  <a:srgbClr val="92D050"/>
                </a:solidFill>
                <a:latin typeface="Gulim"/>
                <a:cs typeface="Gulim"/>
              </a:rPr>
              <a:t> </a:t>
            </a:r>
            <a:r>
              <a:rPr sz="4000" spc="-505" dirty="0" smtClean="0">
                <a:latin typeface="Gulim"/>
                <a:cs typeface="Gulim"/>
              </a:rPr>
              <a:t>가</a:t>
            </a:r>
            <a:r>
              <a:rPr sz="4000" spc="-505" dirty="0" smtClean="0">
                <a:solidFill>
                  <a:srgbClr val="44B7B3"/>
                </a:solidFill>
                <a:latin typeface="Gulim"/>
                <a:cs typeface="Gulim"/>
              </a:rPr>
              <a:t>  </a:t>
            </a:r>
            <a:r>
              <a:rPr sz="4000" spc="-505" dirty="0" smtClean="0">
                <a:solidFill>
                  <a:srgbClr val="00B0F0"/>
                </a:solidFill>
                <a:latin typeface="Gulim"/>
                <a:cs typeface="Gulim"/>
              </a:rPr>
              <a:t>스프링</a:t>
            </a:r>
            <a:r>
              <a:rPr lang="en-US" sz="4000" spc="-505" dirty="0" smtClean="0">
                <a:solidFill>
                  <a:srgbClr val="00B0F0"/>
                </a:solidFill>
                <a:latin typeface="Gulim"/>
                <a:cs typeface="Gulim"/>
              </a:rPr>
              <a:t> </a:t>
            </a:r>
            <a:r>
              <a:rPr sz="4000" spc="-505" dirty="0" smtClean="0">
                <a:solidFill>
                  <a:srgbClr val="00B0F0"/>
                </a:solidFill>
                <a:latin typeface="Gulim"/>
                <a:cs typeface="Gulim"/>
              </a:rPr>
              <a:t>컨테이너</a:t>
            </a:r>
            <a:r>
              <a:rPr lang="en-US" sz="4000" spc="-505" dirty="0" smtClean="0">
                <a:solidFill>
                  <a:srgbClr val="00B0F0"/>
                </a:solidFill>
                <a:latin typeface="Gulim"/>
                <a:cs typeface="Gulim"/>
              </a:rPr>
              <a:t> </a:t>
            </a:r>
            <a:r>
              <a:rPr sz="4000" spc="-505" dirty="0" smtClean="0">
                <a:latin typeface="Gulim"/>
                <a:cs typeface="Gulim"/>
              </a:rPr>
              <a:t>에</a:t>
            </a:r>
            <a:r>
              <a:rPr sz="4000" spc="-540" dirty="0" smtClean="0">
                <a:latin typeface="Gulim"/>
                <a:cs typeface="Gulim"/>
              </a:rPr>
              <a:t> </a:t>
            </a:r>
            <a:r>
              <a:rPr sz="4000" spc="-505" dirty="0">
                <a:latin typeface="Gulim"/>
                <a:cs typeface="Gulim"/>
              </a:rPr>
              <a:t>올라 </a:t>
            </a:r>
            <a:r>
              <a:rPr sz="4000" spc="-170" dirty="0">
                <a:latin typeface="Gulim"/>
                <a:cs typeface="Gulim"/>
              </a:rPr>
              <a:t> </a:t>
            </a:r>
            <a:r>
              <a:rPr sz="4000" spc="-355" dirty="0">
                <a:latin typeface="Gulim"/>
                <a:cs typeface="Gulim"/>
              </a:rPr>
              <a:t>가는가?</a:t>
            </a:r>
            <a:endParaRPr sz="4000" dirty="0">
              <a:latin typeface="Gulim"/>
              <a:cs typeface="Gulim"/>
            </a:endParaRPr>
          </a:p>
        </p:txBody>
      </p:sp>
    </p:spTree>
    <p:extLst>
      <p:ext uri="{BB962C8B-B14F-4D97-AF65-F5344CB8AC3E}">
        <p14:creationId xmlns:p14="http://schemas.microsoft.com/office/powerpoint/2010/main" val="258728439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40632" y="2780928"/>
            <a:ext cx="5976664" cy="1107996"/>
          </a:xfrm>
        </p:spPr>
        <p:txBody>
          <a:bodyPr/>
          <a:lstStyle/>
          <a:p>
            <a:r>
              <a:rPr lang="ko-KR" altLang="en-US" sz="8000" spc="-505" dirty="0"/>
              <a:t>당연히</a:t>
            </a:r>
            <a:r>
              <a:rPr lang="ko-KR" altLang="en-US" sz="8000" spc="-540" dirty="0"/>
              <a:t> </a:t>
            </a:r>
            <a:r>
              <a:rPr lang="en-US" altLang="ko-KR" sz="8000" spc="380" dirty="0">
                <a:solidFill>
                  <a:srgbClr val="00B0F0"/>
                </a:solidFill>
              </a:rPr>
              <a:t>NO!</a:t>
            </a:r>
            <a:endParaRPr lang="ko-KR" altLang="en-US" sz="80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090961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08584" y="2636912"/>
            <a:ext cx="7200800" cy="2215991"/>
          </a:xfrm>
        </p:spPr>
        <p:txBody>
          <a:bodyPr/>
          <a:lstStyle/>
          <a:p>
            <a:r>
              <a:rPr lang="en-US" altLang="ko-KR" sz="8000" spc="-1080" dirty="0" smtClean="0"/>
              <a:t>@  </a:t>
            </a:r>
            <a:r>
              <a:rPr lang="en-US" altLang="ko-KR" sz="8000" spc="35" dirty="0" smtClean="0"/>
              <a:t>Conditional</a:t>
            </a:r>
            <a:endParaRPr lang="ko-KR" altLang="en-US" sz="8000" dirty="0"/>
          </a:p>
        </p:txBody>
      </p:sp>
    </p:spTree>
    <p:extLst>
      <p:ext uri="{BB962C8B-B14F-4D97-AF65-F5344CB8AC3E}">
        <p14:creationId xmlns:p14="http://schemas.microsoft.com/office/powerpoint/2010/main" val="389118114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20552" y="1412776"/>
            <a:ext cx="7920880" cy="3739485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sz="5400" spc="-90" dirty="0">
                <a:solidFill>
                  <a:srgbClr val="00B0F0"/>
                </a:solidFill>
              </a:rPr>
              <a:t>@Conditional</a:t>
            </a:r>
            <a:r>
              <a:rPr lang="ko-KR" altLang="en-US" sz="5400" spc="-90" dirty="0"/>
              <a:t>은  </a:t>
            </a:r>
            <a:r>
              <a:rPr lang="ko-KR" altLang="en-US" sz="5400" spc="-505" dirty="0" smtClean="0"/>
              <a:t>어노테이션 통한</a:t>
            </a:r>
            <a:r>
              <a:rPr lang="ko-KR" altLang="en-US" sz="5400" spc="-540" dirty="0" smtClean="0"/>
              <a:t> </a:t>
            </a:r>
            <a:r>
              <a:rPr lang="ko-KR" altLang="en-US" sz="5400" spc="-505" dirty="0">
                <a:solidFill>
                  <a:srgbClr val="92D050"/>
                </a:solidFill>
              </a:rPr>
              <a:t>조건적</a:t>
            </a:r>
            <a:r>
              <a:rPr lang="ko-KR" altLang="en-US" sz="5400" spc="-505" dirty="0">
                <a:solidFill>
                  <a:srgbClr val="EC5D57"/>
                </a:solidFill>
              </a:rPr>
              <a:t> </a:t>
            </a:r>
            <a:r>
              <a:rPr lang="ko-KR" altLang="en-US" sz="5400" spc="-170" dirty="0">
                <a:solidFill>
                  <a:srgbClr val="EC5D57"/>
                </a:solidFill>
              </a:rPr>
              <a:t> </a:t>
            </a:r>
            <a:r>
              <a:rPr lang="ko-KR" altLang="en-US" sz="5400" spc="-505" dirty="0"/>
              <a:t>으로 </a:t>
            </a:r>
            <a:r>
              <a:rPr lang="en-US" altLang="ko-KR" sz="5400" spc="-245" dirty="0"/>
              <a:t>Bean</a:t>
            </a:r>
            <a:r>
              <a:rPr lang="ko-KR" altLang="en-US" sz="5400" spc="-245" dirty="0"/>
              <a:t>을</a:t>
            </a:r>
            <a:r>
              <a:rPr lang="ko-KR" altLang="en-US" sz="5400" spc="-425" dirty="0"/>
              <a:t> </a:t>
            </a:r>
            <a:r>
              <a:rPr lang="ko-KR" altLang="en-US" sz="5400" spc="-505" dirty="0"/>
              <a:t>등록</a:t>
            </a:r>
            <a:endParaRPr lang="ko-KR" altLang="en-US" sz="5400" dirty="0"/>
          </a:p>
        </p:txBody>
      </p:sp>
    </p:spTree>
    <p:extLst>
      <p:ext uri="{BB962C8B-B14F-4D97-AF65-F5344CB8AC3E}">
        <p14:creationId xmlns:p14="http://schemas.microsoft.com/office/powerpoint/2010/main" val="343299583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40632" y="2204864"/>
            <a:ext cx="7128792" cy="2243691"/>
          </a:xfrm>
        </p:spPr>
        <p:txBody>
          <a:bodyPr/>
          <a:lstStyle/>
          <a:p>
            <a:r>
              <a:rPr lang="en-US" altLang="ko-KR" sz="5400" spc="370" dirty="0"/>
              <a:t>Why  </a:t>
            </a:r>
            <a:r>
              <a:rPr lang="en-US" altLang="ko-KR" sz="5400" spc="125" dirty="0"/>
              <a:t>Autoconfiguration</a:t>
            </a:r>
            <a:r>
              <a:rPr lang="en-US" altLang="ko-KR" sz="5400" spc="105" dirty="0"/>
              <a:t>?</a:t>
            </a:r>
            <a:endParaRPr lang="ko-KR" altLang="en-US" sz="5400" dirty="0"/>
          </a:p>
        </p:txBody>
      </p:sp>
      <p:sp>
        <p:nvSpPr>
          <p:cNvPr id="3" name="직사각형 2"/>
          <p:cNvSpPr/>
          <p:nvPr/>
        </p:nvSpPr>
        <p:spPr>
          <a:xfrm>
            <a:off x="1856656" y="3717032"/>
            <a:ext cx="14253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자동 설정</a:t>
            </a:r>
            <a:endParaRPr lang="ko-KR" altLang="en-US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993026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12640" y="1268760"/>
            <a:ext cx="5976664" cy="664797"/>
          </a:xfrm>
        </p:spPr>
        <p:txBody>
          <a:bodyPr/>
          <a:lstStyle/>
          <a:p>
            <a:r>
              <a:rPr lang="en-US" altLang="ko-KR" sz="4800" spc="-1080" dirty="0"/>
              <a:t>@  </a:t>
            </a:r>
            <a:r>
              <a:rPr lang="en-US" altLang="ko-KR" sz="4800" spc="35" dirty="0"/>
              <a:t>Conditional</a:t>
            </a:r>
            <a:endParaRPr lang="ko-KR" altLang="en-US" sz="4800" dirty="0"/>
          </a:p>
        </p:txBody>
      </p:sp>
      <p:sp>
        <p:nvSpPr>
          <p:cNvPr id="4" name="직사각형 3"/>
          <p:cNvSpPr/>
          <p:nvPr/>
        </p:nvSpPr>
        <p:spPr>
          <a:xfrm>
            <a:off x="1734028" y="2564904"/>
            <a:ext cx="705678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2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 </a:t>
            </a:r>
            <a:r>
              <a:rPr lang="en-US" altLang="ko-KR" sz="2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r>
              <a:rPr lang="ko-KR" altLang="en-US" sz="2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에서 도입된 어노테이션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2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조건부로 </a:t>
            </a:r>
            <a:r>
              <a:rPr lang="en-US" altLang="ko-KR" sz="2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Bean</a:t>
            </a:r>
            <a:r>
              <a:rPr lang="ko-KR" altLang="en-US" sz="2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을 </a:t>
            </a:r>
            <a:r>
              <a:rPr lang="en-US" altLang="ko-KR" sz="2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2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스프링컨테이너</a:t>
            </a:r>
            <a:r>
              <a:rPr lang="en-US" altLang="ko-KR" sz="2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sz="2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 등록</a:t>
            </a:r>
          </a:p>
        </p:txBody>
      </p:sp>
    </p:spTree>
    <p:extLst>
      <p:ext uri="{BB962C8B-B14F-4D97-AF65-F5344CB8AC3E}">
        <p14:creationId xmlns:p14="http://schemas.microsoft.com/office/powerpoint/2010/main" val="220391737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1712640" y="1268760"/>
            <a:ext cx="5976664" cy="664797"/>
          </a:xfrm>
        </p:spPr>
        <p:txBody>
          <a:bodyPr/>
          <a:lstStyle/>
          <a:p>
            <a:r>
              <a:rPr lang="en-US" altLang="ko-KR" sz="4800" spc="-1080" dirty="0"/>
              <a:t>@  </a:t>
            </a:r>
            <a:r>
              <a:rPr lang="en-US" altLang="ko-KR" sz="4800" spc="35" dirty="0"/>
              <a:t>Conditional</a:t>
            </a:r>
            <a:endParaRPr lang="ko-KR" altLang="en-US" sz="48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336" y="2266788"/>
            <a:ext cx="8621328" cy="2324424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52114445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1784648" y="692696"/>
            <a:ext cx="5976664" cy="664797"/>
          </a:xfrm>
        </p:spPr>
        <p:txBody>
          <a:bodyPr/>
          <a:lstStyle/>
          <a:p>
            <a:r>
              <a:rPr lang="en-US" altLang="ko-KR" sz="4800" spc="-1080" dirty="0"/>
              <a:t>@  </a:t>
            </a:r>
            <a:r>
              <a:rPr lang="en-US" altLang="ko-KR" sz="4800" spc="35" dirty="0"/>
              <a:t>Conditional</a:t>
            </a:r>
            <a:endParaRPr lang="ko-KR" altLang="en-US" sz="48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544" y="1484784"/>
            <a:ext cx="8126798" cy="4646448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58358429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12640" y="3140968"/>
            <a:ext cx="5976664" cy="830997"/>
          </a:xfrm>
        </p:spPr>
        <p:txBody>
          <a:bodyPr/>
          <a:lstStyle/>
          <a:p>
            <a:r>
              <a:rPr lang="en-US" altLang="ko-KR" sz="6000" spc="-155" dirty="0"/>
              <a:t>@Profile</a:t>
            </a:r>
            <a:endParaRPr lang="ko-KR" altLang="en-US" sz="6000" dirty="0"/>
          </a:p>
        </p:txBody>
      </p:sp>
    </p:spTree>
    <p:extLst>
      <p:ext uri="{BB962C8B-B14F-4D97-AF65-F5344CB8AC3E}">
        <p14:creationId xmlns:p14="http://schemas.microsoft.com/office/powerpoint/2010/main" val="348368210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40632" y="692696"/>
            <a:ext cx="5976664" cy="609398"/>
          </a:xfrm>
        </p:spPr>
        <p:txBody>
          <a:bodyPr/>
          <a:lstStyle/>
          <a:p>
            <a:r>
              <a:rPr lang="en-US" altLang="ko-KR" spc="-155" dirty="0"/>
              <a:t>@Profile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536" y="1412776"/>
            <a:ext cx="8249801" cy="4601217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76236028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1640632" y="692696"/>
            <a:ext cx="5976664" cy="609398"/>
          </a:xfrm>
        </p:spPr>
        <p:txBody>
          <a:bodyPr/>
          <a:lstStyle/>
          <a:p>
            <a:r>
              <a:rPr lang="en-US" altLang="ko-KR" spc="-155" dirty="0"/>
              <a:t>@Profile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560" y="1628800"/>
            <a:ext cx="8202170" cy="4382112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321934380"/>
      </p:ext>
    </p:extLst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56656" y="2924944"/>
            <a:ext cx="5976664" cy="830997"/>
          </a:xfrm>
        </p:spPr>
        <p:txBody>
          <a:bodyPr/>
          <a:lstStyle/>
          <a:p>
            <a:r>
              <a:rPr lang="en-US" altLang="ko-KR" sz="6000" spc="95" dirty="0">
                <a:solidFill>
                  <a:srgbClr val="92D050"/>
                </a:solidFill>
              </a:rPr>
              <a:t>Into</a:t>
            </a:r>
            <a:r>
              <a:rPr lang="en-US" altLang="ko-KR" sz="6000" spc="-484" dirty="0">
                <a:solidFill>
                  <a:srgbClr val="0365C0"/>
                </a:solidFill>
              </a:rPr>
              <a:t> </a:t>
            </a:r>
            <a:r>
              <a:rPr lang="en-US" altLang="ko-KR" sz="6000" spc="-135" dirty="0"/>
              <a:t>@Profile</a:t>
            </a:r>
            <a:endParaRPr lang="ko-KR" altLang="en-US" sz="6000" dirty="0"/>
          </a:p>
        </p:txBody>
      </p:sp>
    </p:spTree>
    <p:extLst>
      <p:ext uri="{BB962C8B-B14F-4D97-AF65-F5344CB8AC3E}">
        <p14:creationId xmlns:p14="http://schemas.microsoft.com/office/powerpoint/2010/main" val="1862491014"/>
      </p:ext>
    </p:extLst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1877101" y="1448918"/>
            <a:ext cx="5976664" cy="830997"/>
          </a:xfrm>
        </p:spPr>
        <p:txBody>
          <a:bodyPr/>
          <a:lstStyle/>
          <a:p>
            <a:r>
              <a:rPr lang="en-US" altLang="ko-KR" sz="6000" spc="95" dirty="0">
                <a:solidFill>
                  <a:srgbClr val="92D050"/>
                </a:solidFill>
              </a:rPr>
              <a:t>Into</a:t>
            </a:r>
            <a:r>
              <a:rPr lang="en-US" altLang="ko-KR" sz="6000" spc="-484" dirty="0">
                <a:solidFill>
                  <a:srgbClr val="0365C0"/>
                </a:solidFill>
              </a:rPr>
              <a:t> </a:t>
            </a:r>
            <a:r>
              <a:rPr lang="en-US" altLang="ko-KR" sz="6000" spc="-135" dirty="0"/>
              <a:t>@Profile</a:t>
            </a:r>
            <a:endParaRPr lang="ko-KR" altLang="en-US" sz="60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560" y="2780928"/>
            <a:ext cx="8249801" cy="1800476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042307885"/>
      </p:ext>
    </p:extLst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1816721" y="872854"/>
            <a:ext cx="5976664" cy="830997"/>
          </a:xfrm>
        </p:spPr>
        <p:txBody>
          <a:bodyPr/>
          <a:lstStyle/>
          <a:p>
            <a:r>
              <a:rPr lang="en-US" altLang="ko-KR" sz="6000" spc="95" dirty="0">
                <a:solidFill>
                  <a:srgbClr val="92D050"/>
                </a:solidFill>
              </a:rPr>
              <a:t>Into</a:t>
            </a:r>
            <a:r>
              <a:rPr lang="en-US" altLang="ko-KR" sz="6000" spc="-484" dirty="0">
                <a:solidFill>
                  <a:srgbClr val="0365C0"/>
                </a:solidFill>
              </a:rPr>
              <a:t> </a:t>
            </a:r>
            <a:r>
              <a:rPr lang="en-US" altLang="ko-KR" sz="6000" spc="-135" dirty="0"/>
              <a:t>@Profile</a:t>
            </a:r>
            <a:endParaRPr lang="ko-KR" altLang="en-US" sz="60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520" y="2348880"/>
            <a:ext cx="8345065" cy="1819529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  <p:sp>
        <p:nvSpPr>
          <p:cNvPr id="6" name="object 14"/>
          <p:cNvSpPr/>
          <p:nvPr/>
        </p:nvSpPr>
        <p:spPr>
          <a:xfrm>
            <a:off x="2648744" y="2996952"/>
            <a:ext cx="6563197" cy="2190138"/>
          </a:xfrm>
          <a:custGeom>
            <a:avLst/>
            <a:gdLst/>
            <a:ahLst/>
            <a:cxnLst/>
            <a:rect l="l" t="t" r="r" b="b"/>
            <a:pathLst>
              <a:path w="9775190" h="2869565">
                <a:moveTo>
                  <a:pt x="9725421" y="816372"/>
                </a:moveTo>
                <a:lnTo>
                  <a:pt x="49212" y="816372"/>
                </a:lnTo>
                <a:lnTo>
                  <a:pt x="30067" y="820243"/>
                </a:lnTo>
                <a:lnTo>
                  <a:pt x="14423" y="830796"/>
                </a:lnTo>
                <a:lnTo>
                  <a:pt x="3870" y="846440"/>
                </a:lnTo>
                <a:lnTo>
                  <a:pt x="0" y="865585"/>
                </a:lnTo>
                <a:lnTo>
                  <a:pt x="0" y="2820591"/>
                </a:lnTo>
                <a:lnTo>
                  <a:pt x="3870" y="2839674"/>
                </a:lnTo>
                <a:lnTo>
                  <a:pt x="14423" y="2855181"/>
                </a:lnTo>
                <a:lnTo>
                  <a:pt x="30067" y="2865597"/>
                </a:lnTo>
                <a:lnTo>
                  <a:pt x="49212" y="2869406"/>
                </a:lnTo>
                <a:lnTo>
                  <a:pt x="9725421" y="2869406"/>
                </a:lnTo>
                <a:lnTo>
                  <a:pt x="9744566" y="2865597"/>
                </a:lnTo>
                <a:lnTo>
                  <a:pt x="9760210" y="2855181"/>
                </a:lnTo>
                <a:lnTo>
                  <a:pt x="9770762" y="2839674"/>
                </a:lnTo>
                <a:lnTo>
                  <a:pt x="9774633" y="2820591"/>
                </a:lnTo>
                <a:lnTo>
                  <a:pt x="9774633" y="865585"/>
                </a:lnTo>
                <a:lnTo>
                  <a:pt x="9770763" y="846440"/>
                </a:lnTo>
                <a:lnTo>
                  <a:pt x="9760210" y="830796"/>
                </a:lnTo>
                <a:lnTo>
                  <a:pt x="9744566" y="820243"/>
                </a:lnTo>
                <a:lnTo>
                  <a:pt x="9725421" y="816372"/>
                </a:lnTo>
                <a:close/>
              </a:path>
              <a:path w="9775190" h="2869565">
                <a:moveTo>
                  <a:pt x="1716881" y="0"/>
                </a:moveTo>
                <a:lnTo>
                  <a:pt x="1546225" y="816372"/>
                </a:lnTo>
                <a:lnTo>
                  <a:pt x="1887537" y="816372"/>
                </a:lnTo>
                <a:lnTo>
                  <a:pt x="171688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직사각형 6"/>
          <p:cNvSpPr/>
          <p:nvPr/>
        </p:nvSpPr>
        <p:spPr>
          <a:xfrm>
            <a:off x="2879121" y="4100703"/>
            <a:ext cx="609846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3200" b="1" spc="-95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@Conditional </a:t>
            </a:r>
            <a:r>
              <a:rPr lang="ko-KR" altLang="en-US" sz="3200" b="1" spc="-280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를 통해 </a:t>
            </a:r>
            <a:r>
              <a:rPr lang="en-US" altLang="ko-KR" sz="3200" b="1" spc="-130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Profile</a:t>
            </a:r>
            <a:r>
              <a:rPr lang="ko-KR" altLang="en-US" sz="3200" b="1" spc="-130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이</a:t>
            </a:r>
            <a:r>
              <a:rPr lang="ko-KR" altLang="en-US" sz="3200" b="1" spc="-700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lang="ko-KR" altLang="en-US" sz="3200" b="1" spc="-280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구현</a:t>
            </a:r>
            <a:endParaRPr lang="ko-KR" altLang="en-US" sz="3200" dirty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174667252"/>
      </p:ext>
    </p:extLst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68624" y="2852936"/>
            <a:ext cx="6552728" cy="1661993"/>
          </a:xfrm>
        </p:spPr>
        <p:txBody>
          <a:bodyPr/>
          <a:lstStyle/>
          <a:p>
            <a:r>
              <a:rPr lang="en-US" altLang="ko-KR" sz="6000" spc="-55" dirty="0"/>
              <a:t>@Conditional</a:t>
            </a:r>
            <a:r>
              <a:rPr lang="en-US" altLang="ko-KR" sz="6000" spc="-525" dirty="0"/>
              <a:t> </a:t>
            </a:r>
            <a:r>
              <a:rPr lang="ko-KR" altLang="en-US" sz="6000" spc="-505" dirty="0"/>
              <a:t>예제</a:t>
            </a:r>
            <a:endParaRPr lang="ko-KR" altLang="en-US" sz="6000" dirty="0"/>
          </a:p>
        </p:txBody>
      </p:sp>
    </p:spTree>
    <p:extLst>
      <p:ext uri="{BB962C8B-B14F-4D97-AF65-F5344CB8AC3E}">
        <p14:creationId xmlns:p14="http://schemas.microsoft.com/office/powerpoint/2010/main" val="2512626004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56656" y="3068960"/>
            <a:ext cx="5976664" cy="609398"/>
          </a:xfrm>
        </p:spPr>
        <p:txBody>
          <a:bodyPr/>
          <a:lstStyle/>
          <a:p>
            <a:r>
              <a:rPr lang="ko-KR" altLang="en-US" spc="-505" dirty="0"/>
              <a:t>스프링부트 이전의</a:t>
            </a:r>
            <a:r>
              <a:rPr lang="ko-KR" altLang="en-US" spc="-484" dirty="0"/>
              <a:t> </a:t>
            </a:r>
            <a:r>
              <a:rPr lang="ko-KR" altLang="en-US" spc="-505" dirty="0"/>
              <a:t>설정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8096875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1712640" y="929281"/>
            <a:ext cx="5976664" cy="609398"/>
          </a:xfrm>
        </p:spPr>
        <p:txBody>
          <a:bodyPr/>
          <a:lstStyle/>
          <a:p>
            <a:r>
              <a:rPr lang="en-US" altLang="ko-KR" spc="-45" smtClean="0"/>
              <a:t>@Conditional </a:t>
            </a:r>
            <a:r>
              <a:rPr lang="ko-KR" altLang="en-US" spc="-445" smtClean="0"/>
              <a:t>확장</a:t>
            </a:r>
            <a:r>
              <a:rPr lang="ko-KR" altLang="en-US" spc="-780" smtClean="0"/>
              <a:t> </a:t>
            </a:r>
            <a:r>
              <a:rPr lang="en-US" altLang="ko-KR" spc="245" smtClean="0"/>
              <a:t>1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2576736" y="1700808"/>
            <a:ext cx="4896544" cy="4401205"/>
            <a:chOff x="2720752" y="2132856"/>
            <a:chExt cx="4896544" cy="4401205"/>
          </a:xfrm>
        </p:grpSpPr>
        <p:sp>
          <p:nvSpPr>
            <p:cNvPr id="5" name="직사각형 4"/>
            <p:cNvSpPr/>
            <p:nvPr/>
          </p:nvSpPr>
          <p:spPr>
            <a:xfrm>
              <a:off x="2720752" y="2132856"/>
              <a:ext cx="4896544" cy="440120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2000" b="1" dirty="0">
                  <a:solidFill>
                    <a:srgbClr val="00B0F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@ConditionalOnBean</a:t>
              </a:r>
            </a:p>
            <a:p>
              <a:r>
                <a:rPr lang="ko-KR" altLang="en-US" sz="2000" b="1" dirty="0">
                  <a:solidFill>
                    <a:srgbClr val="00B0F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@ConditionalOnMissingBean</a:t>
              </a:r>
            </a:p>
            <a:p>
              <a:r>
                <a:rPr lang="ko-KR" altLang="en-US" sz="2000" b="1" dirty="0" smtClean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     </a:t>
              </a:r>
              <a:r>
                <a:rPr lang="ko-KR" altLang="en-US" sz="2000" b="1" dirty="0" smtClean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스프링 </a:t>
              </a:r>
              <a:r>
                <a:rPr lang="ko-KR" altLang="en-US" sz="2000" b="1" dirty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컨테이너의 Bean </a:t>
              </a:r>
              <a:r>
                <a:rPr lang="ko-KR" altLang="en-US" sz="2000" b="1" dirty="0" smtClean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존재 유무</a:t>
              </a:r>
              <a:endParaRPr lang="en-US" altLang="ko-KR" sz="2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ko-KR" altLang="en-US" sz="2000" b="1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 </a:t>
              </a:r>
              <a:endPara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ko-KR" altLang="en-US" sz="2000" b="1" dirty="0">
                  <a:solidFill>
                    <a:srgbClr val="00B0F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@ConditionalOnClass	</a:t>
              </a:r>
            </a:p>
            <a:p>
              <a:r>
                <a:rPr lang="ko-KR" altLang="en-US" sz="2000" b="1" dirty="0">
                  <a:solidFill>
                    <a:srgbClr val="00B0F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@ConditionalOnMissingClass</a:t>
              </a:r>
            </a:p>
            <a:p>
              <a:r>
                <a:rPr lang="ko-KR" altLang="en-US" sz="2000" b="1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2000" b="1" dirty="0" smtClean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    </a:t>
              </a:r>
              <a:r>
                <a:rPr lang="en-US" altLang="ko-KR" sz="2000" b="1" dirty="0" smtClean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C</a:t>
              </a:r>
              <a:r>
                <a:rPr lang="ko-KR" altLang="en-US" sz="2000" b="1" dirty="0" smtClean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lasspath 에서 </a:t>
              </a:r>
              <a:r>
                <a:rPr lang="ko-KR" altLang="en-US" sz="2000" b="1" dirty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클래스의 </a:t>
              </a:r>
              <a:r>
                <a:rPr lang="ko-KR" altLang="en-US" sz="2000" b="1" dirty="0" smtClean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존재 유무</a:t>
              </a:r>
              <a:endParaRPr lang="en-US" altLang="ko-KR" sz="2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endPara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ko-KR" altLang="en-US" sz="2000" b="1" dirty="0">
                  <a:solidFill>
                    <a:srgbClr val="00B0F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@ConditionalOnProperties</a:t>
              </a:r>
              <a:r>
                <a:rPr lang="ko-KR" altLang="en-US" sz="2000" b="1" dirty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	</a:t>
              </a:r>
            </a:p>
            <a:p>
              <a:r>
                <a:rPr lang="ko-KR" altLang="en-US" sz="2000" b="1" dirty="0" smtClean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     </a:t>
              </a:r>
              <a:r>
                <a:rPr lang="ko-KR" altLang="en-US" sz="2000" b="1" dirty="0" smtClean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환경 </a:t>
              </a:r>
              <a:r>
                <a:rPr lang="ko-KR" altLang="en-US" sz="2000" b="1" dirty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변수의 </a:t>
              </a:r>
              <a:r>
                <a:rPr lang="ko-KR" altLang="en-US" sz="2000" b="1" dirty="0" smtClean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유무 Resources 존재</a:t>
              </a:r>
              <a:endParaRPr lang="en-US" altLang="ko-KR" sz="2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endParaRPr lang="en-US" altLang="ko-KR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ko-KR" altLang="en-US" sz="2000" b="1" dirty="0" smtClean="0">
                  <a:solidFill>
                    <a:srgbClr val="00B0F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@</a:t>
              </a:r>
              <a:r>
                <a:rPr lang="ko-KR" altLang="en-US" sz="2000" b="1" dirty="0">
                  <a:solidFill>
                    <a:srgbClr val="00B0F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ConditionalOnResources</a:t>
              </a:r>
            </a:p>
            <a:p>
              <a:r>
                <a:rPr lang="ko-KR" altLang="en-US" sz="2000" b="1" dirty="0" smtClean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     </a:t>
              </a:r>
              <a:r>
                <a:rPr lang="ko-KR" altLang="en-US" sz="2000" b="1" dirty="0" smtClean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Resources 존재 유무</a:t>
              </a:r>
              <a:endParaRPr lang="ko-KR" altLang="en-US" sz="2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endParaRPr lang="ko-KR" altLang="en-US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6" name="오른쪽 화살표 5"/>
            <p:cNvSpPr/>
            <p:nvPr/>
          </p:nvSpPr>
          <p:spPr bwMode="auto">
            <a:xfrm>
              <a:off x="2864768" y="2842924"/>
              <a:ext cx="288032" cy="226036"/>
            </a:xfrm>
            <a:prstGeom prst="rightArrow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바탕체" pitchFamily="17" charset="-127"/>
              </a:endParaRPr>
            </a:p>
          </p:txBody>
        </p:sp>
        <p:sp>
          <p:nvSpPr>
            <p:cNvPr id="7" name="오른쪽 화살표 6"/>
            <p:cNvSpPr/>
            <p:nvPr/>
          </p:nvSpPr>
          <p:spPr bwMode="auto">
            <a:xfrm>
              <a:off x="2864768" y="4083346"/>
              <a:ext cx="288032" cy="226036"/>
            </a:xfrm>
            <a:prstGeom prst="rightArrow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바탕체" pitchFamily="17" charset="-127"/>
              </a:endParaRPr>
            </a:p>
          </p:txBody>
        </p:sp>
        <p:sp>
          <p:nvSpPr>
            <p:cNvPr id="8" name="오른쪽 화살표 7"/>
            <p:cNvSpPr/>
            <p:nvPr/>
          </p:nvSpPr>
          <p:spPr bwMode="auto">
            <a:xfrm>
              <a:off x="2864768" y="4991389"/>
              <a:ext cx="288032" cy="226036"/>
            </a:xfrm>
            <a:prstGeom prst="rightArrow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바탕체" pitchFamily="17" charset="-127"/>
              </a:endParaRPr>
            </a:p>
          </p:txBody>
        </p:sp>
      </p:grpSp>
      <p:sp>
        <p:nvSpPr>
          <p:cNvPr id="9" name="오른쪽 화살표 8"/>
          <p:cNvSpPr/>
          <p:nvPr/>
        </p:nvSpPr>
        <p:spPr bwMode="auto">
          <a:xfrm>
            <a:off x="2792760" y="5467384"/>
            <a:ext cx="288032" cy="226036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바탕체" pitchFamily="17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71121035"/>
      </p:ext>
    </p:extLst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1712640" y="929281"/>
            <a:ext cx="5976664" cy="609398"/>
          </a:xfrm>
        </p:spPr>
        <p:txBody>
          <a:bodyPr/>
          <a:lstStyle/>
          <a:p>
            <a:r>
              <a:rPr lang="en-US" altLang="ko-KR" spc="-45" dirty="0" smtClean="0"/>
              <a:t>@Conditional </a:t>
            </a:r>
            <a:r>
              <a:rPr lang="ko-KR" altLang="en-US" spc="-445" dirty="0" smtClean="0"/>
              <a:t>확장</a:t>
            </a:r>
            <a:r>
              <a:rPr lang="ko-KR" altLang="en-US" spc="-780" dirty="0" smtClean="0"/>
              <a:t> </a:t>
            </a:r>
            <a:r>
              <a:rPr lang="en-US" altLang="ko-KR" spc="-780" dirty="0" smtClean="0"/>
              <a:t>2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2576736" y="1700808"/>
            <a:ext cx="5400600" cy="4093428"/>
            <a:chOff x="2720752" y="2132856"/>
            <a:chExt cx="4896544" cy="4093428"/>
          </a:xfrm>
        </p:grpSpPr>
        <p:sp>
          <p:nvSpPr>
            <p:cNvPr id="5" name="직사각형 4"/>
            <p:cNvSpPr/>
            <p:nvPr/>
          </p:nvSpPr>
          <p:spPr>
            <a:xfrm>
              <a:off x="2720752" y="2132856"/>
              <a:ext cx="4896544" cy="40934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2000" b="1" dirty="0">
                  <a:solidFill>
                    <a:srgbClr val="00B0F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@ConditionalOnWebApplication	</a:t>
              </a:r>
            </a:p>
            <a:p>
              <a:r>
                <a:rPr lang="en-US" altLang="ko-KR" sz="2000" b="1" dirty="0">
                  <a:solidFill>
                    <a:srgbClr val="00B0F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@ConditionalOnNotWebApplication</a:t>
              </a:r>
              <a:endParaRPr lang="ko-KR" altLang="en-US" sz="2000" b="1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ko-KR" altLang="en-US" sz="2000" b="1" dirty="0" smtClean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     </a:t>
              </a:r>
              <a:r>
                <a:rPr lang="ko-KR" altLang="en-US" sz="2000" b="1" dirty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현재 프로젝트가 웹애플리케이션인지 여부</a:t>
              </a:r>
              <a:endParaRPr lang="en-US" altLang="ko-KR" sz="2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ko-KR" altLang="en-US" sz="2000" b="1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 </a:t>
              </a:r>
              <a:endPara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en-US" altLang="ko-KR" sz="2000" b="1" dirty="0">
                  <a:solidFill>
                    <a:srgbClr val="00B0F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@ConditionalOnJava</a:t>
              </a:r>
              <a:endParaRPr lang="ko-KR" altLang="en-US" sz="2000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ko-KR" altLang="en-US" sz="2000" b="1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2000" b="1" dirty="0" smtClean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    </a:t>
              </a:r>
              <a:r>
                <a:rPr lang="en-US" altLang="ko-KR" sz="2000" b="1" dirty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JAVA </a:t>
              </a:r>
              <a:r>
                <a:rPr lang="ko-KR" altLang="en-US" sz="2000" b="1" dirty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버전 종류 선택</a:t>
              </a:r>
              <a:endParaRPr lang="en-US" altLang="ko-KR" sz="2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endPara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en-US" altLang="ko-KR" sz="2000" b="1" dirty="0">
                  <a:solidFill>
                    <a:srgbClr val="00B0F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@ConditionalOnExpression</a:t>
              </a:r>
              <a:r>
                <a:rPr lang="ko-KR" altLang="en-US" sz="2000" b="1" dirty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	</a:t>
              </a:r>
            </a:p>
            <a:p>
              <a:r>
                <a:rPr lang="ko-KR" altLang="en-US" sz="2000" b="1" dirty="0" smtClean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     </a:t>
              </a:r>
              <a:r>
                <a:rPr lang="en-US" altLang="ko-KR" sz="2000" b="1" dirty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SPEL</a:t>
              </a:r>
              <a:r>
                <a:rPr lang="ko-KR" altLang="en-US" sz="2000" b="1" dirty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의 </a:t>
              </a:r>
              <a:r>
                <a:rPr lang="en-US" altLang="ko-KR" sz="2000" b="1" dirty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true false </a:t>
              </a:r>
              <a:r>
                <a:rPr lang="ko-KR" altLang="en-US" sz="2000" b="1" dirty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여부</a:t>
              </a:r>
              <a:endParaRPr lang="en-US" altLang="ko-KR" sz="2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endParaRPr lang="en-US" altLang="ko-KR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en-US" altLang="ko-KR" sz="2000" b="1" dirty="0">
                  <a:solidFill>
                    <a:srgbClr val="00B0F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@OnJndiCondition</a:t>
              </a:r>
              <a:endParaRPr lang="ko-KR" altLang="en-US" sz="2000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ko-KR" altLang="en-US" sz="2000" b="1" dirty="0" smtClean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     </a:t>
              </a:r>
              <a:r>
                <a:rPr lang="en-US" altLang="ko-KR" sz="2000" b="1" dirty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JNDI lookup </a:t>
              </a:r>
              <a:r>
                <a:rPr lang="ko-KR" altLang="en-US" sz="2000" b="1" dirty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가능 여부</a:t>
              </a:r>
            </a:p>
            <a:p>
              <a:endParaRPr lang="ko-KR" altLang="en-US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6" name="오른쪽 화살표 5"/>
            <p:cNvSpPr/>
            <p:nvPr/>
          </p:nvSpPr>
          <p:spPr bwMode="auto">
            <a:xfrm>
              <a:off x="2864768" y="2842924"/>
              <a:ext cx="288032" cy="226036"/>
            </a:xfrm>
            <a:prstGeom prst="rightArrow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바탕체" pitchFamily="17" charset="-127"/>
              </a:endParaRPr>
            </a:p>
          </p:txBody>
        </p:sp>
        <p:sp>
          <p:nvSpPr>
            <p:cNvPr id="7" name="오른쪽 화살표 6"/>
            <p:cNvSpPr/>
            <p:nvPr/>
          </p:nvSpPr>
          <p:spPr bwMode="auto">
            <a:xfrm>
              <a:off x="2864768" y="3765552"/>
              <a:ext cx="288032" cy="226036"/>
            </a:xfrm>
            <a:prstGeom prst="rightArrow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바탕체" pitchFamily="17" charset="-127"/>
              </a:endParaRPr>
            </a:p>
          </p:txBody>
        </p:sp>
        <p:sp>
          <p:nvSpPr>
            <p:cNvPr id="8" name="오른쪽 화살표 7"/>
            <p:cNvSpPr/>
            <p:nvPr/>
          </p:nvSpPr>
          <p:spPr bwMode="auto">
            <a:xfrm>
              <a:off x="2864768" y="4688181"/>
              <a:ext cx="288032" cy="226036"/>
            </a:xfrm>
            <a:prstGeom prst="rightArrow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바탕체" pitchFamily="17" charset="-127"/>
              </a:endParaRPr>
            </a:p>
          </p:txBody>
        </p:sp>
      </p:grpSp>
      <p:sp>
        <p:nvSpPr>
          <p:cNvPr id="9" name="오른쪽 화살표 8"/>
          <p:cNvSpPr/>
          <p:nvPr/>
        </p:nvSpPr>
        <p:spPr bwMode="auto">
          <a:xfrm>
            <a:off x="2723135" y="5178762"/>
            <a:ext cx="288032" cy="226036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바탕체" pitchFamily="17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57870026"/>
      </p:ext>
    </p:extLst>
  </p:cSld>
  <p:clrMapOvr>
    <a:masterClrMapping/>
  </p:clrMapOvr>
  <p:transition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6" y="2636912"/>
            <a:ext cx="9129464" cy="1218795"/>
          </a:xfrm>
        </p:spPr>
        <p:txBody>
          <a:bodyPr/>
          <a:lstStyle/>
          <a:p>
            <a:r>
              <a:rPr lang="ko-KR" altLang="en-US" spc="-490" dirty="0" smtClean="0">
                <a:latin typeface="Gulim"/>
                <a:cs typeface="Gulim"/>
              </a:rPr>
              <a:t>스프링부트 는</a:t>
            </a:r>
            <a:r>
              <a:rPr lang="ko-KR" altLang="en-US" spc="-490" dirty="0" smtClean="0">
                <a:solidFill>
                  <a:srgbClr val="44B7B3"/>
                </a:solidFill>
                <a:latin typeface="Gulim"/>
                <a:cs typeface="Gulim"/>
              </a:rPr>
              <a:t>  </a:t>
            </a:r>
            <a:r>
              <a:rPr lang="en-US" altLang="ko-KR" spc="-20" dirty="0">
                <a:solidFill>
                  <a:srgbClr val="92D050"/>
                </a:solidFill>
                <a:latin typeface="Gulim"/>
                <a:cs typeface="Gulim"/>
              </a:rPr>
              <a:t>@Conditional</a:t>
            </a:r>
            <a:r>
              <a:rPr lang="en-US" altLang="ko-KR" spc="-20" dirty="0" smtClean="0">
                <a:solidFill>
                  <a:srgbClr val="92D050"/>
                </a:solidFill>
                <a:latin typeface="Gulim"/>
                <a:cs typeface="Gulim"/>
              </a:rPr>
              <a:t>* </a:t>
            </a:r>
            <a:r>
              <a:rPr lang="ko-KR" altLang="en-US" spc="-20" dirty="0" smtClean="0">
                <a:latin typeface="Gulim"/>
                <a:cs typeface="Gulim"/>
              </a:rPr>
              <a:t>을</a:t>
            </a:r>
            <a:r>
              <a:rPr lang="ko-KR" altLang="en-US" spc="-490" dirty="0" smtClean="0">
                <a:latin typeface="Gulim"/>
                <a:cs typeface="Gulim"/>
              </a:rPr>
              <a:t> </a:t>
            </a:r>
            <a:r>
              <a:rPr lang="ko-KR" altLang="en-US" spc="-490" dirty="0">
                <a:latin typeface="Gulim"/>
                <a:cs typeface="Gulim"/>
              </a:rPr>
              <a:t>통한 </a:t>
            </a:r>
            <a:r>
              <a:rPr lang="ko-KR" altLang="en-US" spc="-165" dirty="0">
                <a:latin typeface="Gulim"/>
                <a:cs typeface="Gulim"/>
              </a:rPr>
              <a:t> </a:t>
            </a:r>
            <a:r>
              <a:rPr lang="en-US" altLang="ko-KR" spc="120" dirty="0">
                <a:solidFill>
                  <a:srgbClr val="92D050"/>
                </a:solidFill>
                <a:latin typeface="Gulim"/>
                <a:cs typeface="Gulim"/>
              </a:rPr>
              <a:t>Autoconfiguration</a:t>
            </a:r>
            <a:r>
              <a:rPr lang="en-US" altLang="ko-KR" spc="120" dirty="0">
                <a:solidFill>
                  <a:srgbClr val="0365C0"/>
                </a:solidFill>
                <a:latin typeface="Gulim"/>
                <a:cs typeface="Gulim"/>
              </a:rPr>
              <a:t>  </a:t>
            </a:r>
            <a:r>
              <a:rPr lang="ko-KR" altLang="en-US" spc="-490" dirty="0" smtClean="0">
                <a:latin typeface="Gulim"/>
                <a:cs typeface="Gulim"/>
              </a:rPr>
              <a:t>구현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0577324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object 7"/>
          <p:cNvSpPr/>
          <p:nvPr/>
        </p:nvSpPr>
        <p:spPr>
          <a:xfrm>
            <a:off x="1800107" y="1343414"/>
            <a:ext cx="3015929" cy="734796"/>
          </a:xfrm>
          <a:custGeom>
            <a:avLst/>
            <a:gdLst/>
            <a:ahLst/>
            <a:cxnLst/>
            <a:rect l="l" t="t" r="r" b="b"/>
            <a:pathLst>
              <a:path w="3590290" h="1270000">
                <a:moveTo>
                  <a:pt x="0" y="0"/>
                </a:moveTo>
                <a:lnTo>
                  <a:pt x="3589867" y="0"/>
                </a:lnTo>
                <a:lnTo>
                  <a:pt x="3589867" y="1270000"/>
                </a:lnTo>
                <a:lnTo>
                  <a:pt x="0" y="1270000"/>
                </a:lnTo>
                <a:lnTo>
                  <a:pt x="0" y="0"/>
                </a:lnTo>
                <a:close/>
              </a:path>
            </a:pathLst>
          </a:cu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/>
          <a:lstStyle/>
          <a:p>
            <a:endParaRPr sz="2000">
              <a:solidFill>
                <a:srgbClr val="FFC000"/>
              </a:solidFill>
            </a:endParaRPr>
          </a:p>
        </p:txBody>
      </p:sp>
      <p:sp>
        <p:nvSpPr>
          <p:cNvPr id="34" name="object 8"/>
          <p:cNvSpPr txBox="1"/>
          <p:nvPr/>
        </p:nvSpPr>
        <p:spPr>
          <a:xfrm>
            <a:off x="2199491" y="1526525"/>
            <a:ext cx="2023244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b="1" spc="45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MVC</a:t>
            </a:r>
            <a:r>
              <a:rPr b="1" spc="-390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b="1" spc="-254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설정</a:t>
            </a:r>
            <a:endParaRPr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36" name="object 10"/>
          <p:cNvSpPr/>
          <p:nvPr/>
        </p:nvSpPr>
        <p:spPr>
          <a:xfrm>
            <a:off x="1800107" y="2306809"/>
            <a:ext cx="3015929" cy="810995"/>
          </a:xfrm>
          <a:custGeom>
            <a:avLst/>
            <a:gdLst/>
            <a:ahLst/>
            <a:cxnLst/>
            <a:rect l="l" t="t" r="r" b="b"/>
            <a:pathLst>
              <a:path w="3590290" h="1270000">
                <a:moveTo>
                  <a:pt x="0" y="0"/>
                </a:moveTo>
                <a:lnTo>
                  <a:pt x="3589867" y="0"/>
                </a:lnTo>
                <a:lnTo>
                  <a:pt x="3589867" y="1270000"/>
                </a:lnTo>
                <a:lnTo>
                  <a:pt x="0" y="1270000"/>
                </a:lnTo>
                <a:lnTo>
                  <a:pt x="0" y="0"/>
                </a:lnTo>
                <a:close/>
              </a:path>
            </a:pathLst>
          </a:cu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/>
          <a:lstStyle/>
          <a:p>
            <a:endParaRPr sz="2000">
              <a:solidFill>
                <a:srgbClr val="FFC000"/>
              </a:solidFill>
            </a:endParaRPr>
          </a:p>
        </p:txBody>
      </p:sp>
      <p:sp>
        <p:nvSpPr>
          <p:cNvPr id="37" name="object 11"/>
          <p:cNvSpPr txBox="1"/>
          <p:nvPr/>
        </p:nvSpPr>
        <p:spPr>
          <a:xfrm>
            <a:off x="1967928" y="2489921"/>
            <a:ext cx="2607867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b="1" spc="-100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Security</a:t>
            </a:r>
            <a:r>
              <a:rPr b="1" spc="-380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b="1" spc="-254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설정</a:t>
            </a:r>
            <a:endParaRPr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39" name="object 13"/>
          <p:cNvSpPr/>
          <p:nvPr/>
        </p:nvSpPr>
        <p:spPr>
          <a:xfrm>
            <a:off x="1800107" y="3297409"/>
            <a:ext cx="3015929" cy="810995"/>
          </a:xfrm>
          <a:custGeom>
            <a:avLst/>
            <a:gdLst/>
            <a:ahLst/>
            <a:cxnLst/>
            <a:rect l="l" t="t" r="r" b="b"/>
            <a:pathLst>
              <a:path w="3590290" h="1270000">
                <a:moveTo>
                  <a:pt x="0" y="0"/>
                </a:moveTo>
                <a:lnTo>
                  <a:pt x="3589867" y="0"/>
                </a:lnTo>
                <a:lnTo>
                  <a:pt x="3589867" y="1270000"/>
                </a:lnTo>
                <a:lnTo>
                  <a:pt x="0" y="1270000"/>
                </a:lnTo>
                <a:lnTo>
                  <a:pt x="0" y="0"/>
                </a:lnTo>
                <a:close/>
              </a:path>
            </a:pathLst>
          </a:cu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/>
          <a:lstStyle/>
          <a:p>
            <a:endParaRPr sz="2000">
              <a:solidFill>
                <a:srgbClr val="FFC000"/>
              </a:solidFill>
            </a:endParaRPr>
          </a:p>
        </p:txBody>
      </p:sp>
      <p:sp>
        <p:nvSpPr>
          <p:cNvPr id="40" name="object 14"/>
          <p:cNvSpPr txBox="1"/>
          <p:nvPr/>
        </p:nvSpPr>
        <p:spPr>
          <a:xfrm>
            <a:off x="2191972" y="3480521"/>
            <a:ext cx="2050448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b="1" spc="-90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JDBC</a:t>
            </a:r>
            <a:r>
              <a:rPr b="1" spc="-390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b="1" spc="-254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설정</a:t>
            </a:r>
            <a:endParaRPr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42" name="object 16"/>
          <p:cNvSpPr/>
          <p:nvPr/>
        </p:nvSpPr>
        <p:spPr>
          <a:xfrm>
            <a:off x="1800107" y="4288009"/>
            <a:ext cx="3015929" cy="810995"/>
          </a:xfrm>
          <a:custGeom>
            <a:avLst/>
            <a:gdLst/>
            <a:ahLst/>
            <a:cxnLst/>
            <a:rect l="l" t="t" r="r" b="b"/>
            <a:pathLst>
              <a:path w="3590290" h="1270000">
                <a:moveTo>
                  <a:pt x="0" y="0"/>
                </a:moveTo>
                <a:lnTo>
                  <a:pt x="3589867" y="0"/>
                </a:lnTo>
                <a:lnTo>
                  <a:pt x="3589867" y="1270000"/>
                </a:lnTo>
                <a:lnTo>
                  <a:pt x="0" y="1270000"/>
                </a:lnTo>
                <a:lnTo>
                  <a:pt x="0" y="0"/>
                </a:lnTo>
                <a:close/>
              </a:path>
            </a:pathLst>
          </a:cu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/>
          <a:lstStyle/>
          <a:p>
            <a:endParaRPr sz="2000">
              <a:solidFill>
                <a:srgbClr val="FFC000"/>
              </a:solidFill>
            </a:endParaRPr>
          </a:p>
        </p:txBody>
      </p:sp>
      <p:sp>
        <p:nvSpPr>
          <p:cNvPr id="43" name="object 17"/>
          <p:cNvSpPr txBox="1"/>
          <p:nvPr/>
        </p:nvSpPr>
        <p:spPr>
          <a:xfrm>
            <a:off x="2340115" y="4471121"/>
            <a:ext cx="169466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b="1" spc="-250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JPA</a:t>
            </a:r>
            <a:r>
              <a:rPr b="1" spc="-385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b="1" spc="-254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설정</a:t>
            </a:r>
            <a:endParaRPr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45" name="object 19"/>
          <p:cNvSpPr/>
          <p:nvPr/>
        </p:nvSpPr>
        <p:spPr>
          <a:xfrm>
            <a:off x="1800107" y="5278610"/>
            <a:ext cx="3015929" cy="861796"/>
          </a:xfrm>
          <a:custGeom>
            <a:avLst/>
            <a:gdLst/>
            <a:ahLst/>
            <a:cxnLst/>
            <a:rect l="l" t="t" r="r" b="b"/>
            <a:pathLst>
              <a:path w="3590290" h="1270000">
                <a:moveTo>
                  <a:pt x="0" y="0"/>
                </a:moveTo>
                <a:lnTo>
                  <a:pt x="3589867" y="0"/>
                </a:lnTo>
                <a:lnTo>
                  <a:pt x="3589867" y="1270000"/>
                </a:lnTo>
                <a:lnTo>
                  <a:pt x="0" y="1270000"/>
                </a:lnTo>
                <a:lnTo>
                  <a:pt x="0" y="0"/>
                </a:lnTo>
                <a:close/>
              </a:path>
            </a:pathLst>
          </a:cu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/>
          <a:lstStyle/>
          <a:p>
            <a:endParaRPr sz="2000">
              <a:solidFill>
                <a:srgbClr val="FFC000"/>
              </a:solidFill>
            </a:endParaRPr>
          </a:p>
        </p:txBody>
      </p:sp>
      <p:sp>
        <p:nvSpPr>
          <p:cNvPr id="46" name="object 20"/>
          <p:cNvSpPr txBox="1"/>
          <p:nvPr/>
        </p:nvSpPr>
        <p:spPr>
          <a:xfrm>
            <a:off x="2244503" y="5461721"/>
            <a:ext cx="1926162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b="1" spc="-10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AOP</a:t>
            </a:r>
            <a:r>
              <a:rPr b="1" spc="-380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b="1" spc="-254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설정</a:t>
            </a:r>
            <a:endParaRPr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47" name="object 21"/>
          <p:cNvSpPr/>
          <p:nvPr/>
        </p:nvSpPr>
        <p:spPr>
          <a:xfrm>
            <a:off x="5025008" y="1245042"/>
            <a:ext cx="3312368" cy="492026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algn="ctr"/>
            <a:endParaRPr sz="140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8" name="object 22"/>
          <p:cNvSpPr txBox="1"/>
          <p:nvPr/>
        </p:nvSpPr>
        <p:spPr>
          <a:xfrm>
            <a:off x="5231386" y="1467117"/>
            <a:ext cx="2670983" cy="502702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12700" marR="5080" indent="254000" algn="ctr">
              <a:spcBef>
                <a:spcPts val="260"/>
              </a:spcBef>
            </a:pPr>
            <a:r>
              <a:rPr sz="1400" b="1" spc="-145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서블릿 인터페이스 </a:t>
            </a:r>
            <a:r>
              <a:rPr sz="1400" b="1" spc="-55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있는가?  </a:t>
            </a:r>
            <a:endParaRPr lang="en-US" sz="1400" b="1" spc="-55" dirty="0" smtClean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12700" marR="5080" indent="254000" algn="ctr">
              <a:spcBef>
                <a:spcPts val="260"/>
              </a:spcBef>
            </a:pPr>
            <a:r>
              <a:rPr sz="1400" b="1" spc="-145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이미 </a:t>
            </a:r>
            <a:r>
              <a:rPr lang="en-US" sz="1400" b="1" spc="-145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1400" b="1" spc="25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MVC </a:t>
            </a:r>
            <a:r>
              <a:rPr sz="1400" b="1" spc="-145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설정</a:t>
            </a:r>
            <a:r>
              <a:rPr lang="en-US" sz="1400" b="1" spc="-145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1400" b="1" spc="-145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하는게</a:t>
            </a:r>
            <a:r>
              <a:rPr lang="en-US" sz="1400" b="1" spc="-145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1400" b="1" spc="-484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1400" b="1" spc="-55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있는가?</a:t>
            </a:r>
            <a:endParaRPr sz="1400" dirty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49" name="object 23"/>
          <p:cNvSpPr txBox="1"/>
          <p:nvPr/>
        </p:nvSpPr>
        <p:spPr>
          <a:xfrm>
            <a:off x="5346007" y="2403221"/>
            <a:ext cx="2782316" cy="507831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562100" marR="5080" indent="-1549400" algn="ctr">
              <a:spcBef>
                <a:spcPts val="300"/>
              </a:spcBef>
            </a:pPr>
            <a:r>
              <a:rPr sz="1400" b="1" spc="-160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스프링 시큐리티 </a:t>
            </a:r>
            <a:endParaRPr lang="en-US" sz="1400" b="1" spc="-160" dirty="0" smtClean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1562100" marR="5080" indent="-1549400" algn="ctr">
              <a:spcBef>
                <a:spcPts val="300"/>
              </a:spcBef>
            </a:pPr>
            <a:r>
              <a:rPr sz="1400" b="1" spc="-160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라이브러리가</a:t>
            </a:r>
            <a:r>
              <a:rPr sz="1400" b="1" spc="-295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1400" b="1" spc="-160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있</a:t>
            </a:r>
            <a:r>
              <a:rPr sz="1400" b="1" spc="-25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는가</a:t>
            </a:r>
            <a:r>
              <a:rPr sz="1400" b="1" spc="-25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?</a:t>
            </a:r>
            <a:r>
              <a:rPr sz="1400" b="1" spc="-195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endParaRPr sz="1400" dirty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50" name="object 24"/>
          <p:cNvSpPr txBox="1"/>
          <p:nvPr/>
        </p:nvSpPr>
        <p:spPr>
          <a:xfrm>
            <a:off x="5301020" y="3297658"/>
            <a:ext cx="2721120" cy="761747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698500" marR="5080" indent="-685800" algn="ctr">
              <a:spcBef>
                <a:spcPts val="300"/>
              </a:spcBef>
            </a:pPr>
            <a:r>
              <a:rPr sz="1400" b="1" spc="-30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DataSource </a:t>
            </a:r>
            <a:r>
              <a:rPr sz="1400" b="1" spc="-160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객체가 </a:t>
            </a:r>
            <a:endParaRPr lang="en-US" sz="1400" b="1" spc="-160" dirty="0" smtClean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698500" marR="5080" indent="-685800" algn="ctr">
              <a:spcBef>
                <a:spcPts val="300"/>
              </a:spcBef>
            </a:pPr>
            <a:r>
              <a:rPr sz="1400" b="1" spc="-160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스프링</a:t>
            </a:r>
            <a:r>
              <a:rPr sz="1400" b="1" spc="-440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1400" b="1" spc="-160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컨테이너에 </a:t>
            </a:r>
            <a:endParaRPr lang="en-US" sz="1400" b="1" spc="-160" dirty="0" smtClean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698500" marR="5080" indent="-685800" algn="ctr">
              <a:spcBef>
                <a:spcPts val="300"/>
              </a:spcBef>
            </a:pPr>
            <a:r>
              <a:rPr sz="1400" b="1" spc="-90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존재하는가</a:t>
            </a:r>
            <a:r>
              <a:rPr sz="1400" b="1" spc="-90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?</a:t>
            </a:r>
            <a:r>
              <a:rPr sz="1400" b="1" spc="-240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endParaRPr sz="1400" dirty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51" name="object 25"/>
          <p:cNvSpPr txBox="1"/>
          <p:nvPr/>
        </p:nvSpPr>
        <p:spPr>
          <a:xfrm>
            <a:off x="5375402" y="4463344"/>
            <a:ext cx="2677332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sz="1400" b="1" spc="-85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JPA, </a:t>
            </a:r>
            <a:r>
              <a:rPr sz="1400" b="1" spc="-145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하이버네이트</a:t>
            </a:r>
            <a:r>
              <a:rPr sz="1400" b="1" spc="-335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lang="en-US" sz="1400" b="1" spc="-335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  </a:t>
            </a:r>
            <a:r>
              <a:rPr sz="1400" b="1" spc="-145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라이브</a:t>
            </a:r>
            <a:r>
              <a:rPr lang="ko-KR" altLang="en-US" sz="1400" b="1" spc="-145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러리가 있는가</a:t>
            </a:r>
            <a:endParaRPr sz="1400" dirty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52" name="object 26"/>
          <p:cNvSpPr txBox="1"/>
          <p:nvPr/>
        </p:nvSpPr>
        <p:spPr>
          <a:xfrm>
            <a:off x="5087370" y="4691612"/>
            <a:ext cx="3177998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sz="1400" b="1" spc="-30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DataSource </a:t>
            </a:r>
            <a:r>
              <a:rPr sz="1400" b="1" spc="-145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설정이</a:t>
            </a:r>
            <a:r>
              <a:rPr sz="1400" b="1" spc="-520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lang="en-US" sz="1400" b="1" spc="-520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  </a:t>
            </a:r>
            <a:r>
              <a:rPr sz="1400" b="1" spc="-145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이미</a:t>
            </a:r>
            <a:r>
              <a:rPr lang="en-US" sz="1400" b="1" spc="-145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lang="ko-KR" altLang="en-US" sz="1400" b="1" spc="-145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되었는가</a:t>
            </a:r>
            <a:r>
              <a:rPr lang="en-US" altLang="ko-KR" sz="1400" b="1" spc="-145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?</a:t>
            </a:r>
            <a:endParaRPr lang="en-US" sz="1400" b="1" spc="-145" dirty="0" smtClean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54" name="object 28"/>
          <p:cNvSpPr txBox="1"/>
          <p:nvPr/>
        </p:nvSpPr>
        <p:spPr>
          <a:xfrm>
            <a:off x="5225349" y="5485326"/>
            <a:ext cx="283515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sz="1400" b="1" spc="-160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스프링 </a:t>
            </a:r>
            <a:r>
              <a:rPr sz="1400" b="1" spc="20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AOP, </a:t>
            </a:r>
            <a:r>
              <a:rPr sz="1400" b="1" spc="-50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AspectJ</a:t>
            </a:r>
            <a:r>
              <a:rPr sz="1400" b="1" spc="-475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1400" b="1" spc="-160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라이브러리</a:t>
            </a:r>
            <a:endParaRPr sz="1400" dirty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55" name="object 29"/>
          <p:cNvSpPr txBox="1"/>
          <p:nvPr/>
        </p:nvSpPr>
        <p:spPr>
          <a:xfrm>
            <a:off x="5845696" y="5769461"/>
            <a:ext cx="1293093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sz="1400" b="1" spc="-160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가</a:t>
            </a:r>
            <a:r>
              <a:rPr sz="1400" b="1" spc="-275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1400" b="1" spc="-90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존재하는가?</a:t>
            </a:r>
            <a:endParaRPr sz="140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83" name="제목 1"/>
          <p:cNvSpPr>
            <a:spLocks noGrp="1"/>
          </p:cNvSpPr>
          <p:nvPr>
            <p:ph type="title"/>
          </p:nvPr>
        </p:nvSpPr>
        <p:spPr>
          <a:xfrm>
            <a:off x="1712640" y="620688"/>
            <a:ext cx="5976664" cy="443198"/>
          </a:xfrm>
        </p:spPr>
        <p:txBody>
          <a:bodyPr/>
          <a:lstStyle/>
          <a:p>
            <a:r>
              <a:rPr lang="ko-KR" altLang="en-US" sz="3200" spc="-45" dirty="0" smtClean="0"/>
              <a:t>스프링 부트 설정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80723931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6" y="1484784"/>
            <a:ext cx="8928992" cy="2920992"/>
          </a:xfrm>
        </p:spPr>
        <p:txBody>
          <a:bodyPr/>
          <a:lstStyle/>
          <a:p>
            <a:pPr marL="253365" marR="253365">
              <a:lnSpc>
                <a:spcPct val="150000"/>
              </a:lnSpc>
              <a:spcBef>
                <a:spcPts val="819"/>
              </a:spcBef>
            </a:pPr>
            <a:r>
              <a:rPr lang="ko-KR" altLang="en-US" spc="-505" dirty="0">
                <a:latin typeface="Gulim"/>
                <a:cs typeface="Gulim"/>
              </a:rPr>
              <a:t>즉 </a:t>
            </a:r>
            <a:r>
              <a:rPr lang="en-US" altLang="ko-KR" spc="-110" dirty="0">
                <a:solidFill>
                  <a:srgbClr val="92D050"/>
                </a:solidFill>
                <a:latin typeface="Gulim"/>
                <a:cs typeface="Gulim"/>
              </a:rPr>
              <a:t>spring.factories</a:t>
            </a:r>
            <a:r>
              <a:rPr lang="ko-KR" altLang="en-US" spc="-434" dirty="0">
                <a:latin typeface="Gulim"/>
                <a:cs typeface="Gulim"/>
              </a:rPr>
              <a:t> </a:t>
            </a:r>
            <a:r>
              <a:rPr lang="ko-KR" altLang="en-US" spc="-505" dirty="0">
                <a:latin typeface="Gulim"/>
                <a:cs typeface="Gulim"/>
              </a:rPr>
              <a:t>의  설정</a:t>
            </a:r>
            <a:r>
              <a:rPr lang="ko-KR" altLang="en-US" spc="-465" dirty="0">
                <a:latin typeface="Gulim"/>
                <a:cs typeface="Gulim"/>
              </a:rPr>
              <a:t> </a:t>
            </a:r>
            <a:r>
              <a:rPr lang="ko-KR" altLang="en-US" spc="-505" dirty="0">
                <a:latin typeface="Gulim"/>
                <a:cs typeface="Gulim"/>
              </a:rPr>
              <a:t>클래스는</a:t>
            </a:r>
            <a:r>
              <a:rPr lang="ko-KR" altLang="en-US" dirty="0">
                <a:latin typeface="Gulim"/>
                <a:cs typeface="Gulim"/>
              </a:rPr>
              <a:t/>
            </a:r>
            <a:br>
              <a:rPr lang="ko-KR" altLang="en-US" dirty="0">
                <a:latin typeface="Gulim"/>
                <a:cs typeface="Gulim"/>
              </a:rPr>
            </a:br>
            <a:r>
              <a:rPr lang="ko-KR" altLang="en-US" dirty="0">
                <a:solidFill>
                  <a:srgbClr val="00B0F0"/>
                </a:solidFill>
                <a:latin typeface="Gulim"/>
                <a:cs typeface="Gulim"/>
              </a:rPr>
              <a:t>조건</a:t>
            </a:r>
            <a:r>
              <a:rPr lang="en-US" altLang="ko-KR" dirty="0">
                <a:solidFill>
                  <a:srgbClr val="00B0F0"/>
                </a:solidFill>
                <a:latin typeface="Gulim"/>
                <a:cs typeface="Gulim"/>
              </a:rPr>
              <a:t>(@Conditional</a:t>
            </a:r>
            <a:r>
              <a:rPr lang="en-US" altLang="ko-KR" spc="35" dirty="0" smtClean="0">
                <a:solidFill>
                  <a:srgbClr val="00B0F0"/>
                </a:solidFill>
                <a:latin typeface="Gulim"/>
                <a:cs typeface="Gulim"/>
              </a:rPr>
              <a:t>)</a:t>
            </a:r>
            <a:br>
              <a:rPr lang="en-US" altLang="ko-KR" spc="35" dirty="0" smtClean="0">
                <a:solidFill>
                  <a:srgbClr val="00B0F0"/>
                </a:solidFill>
                <a:latin typeface="Gulim"/>
                <a:cs typeface="Gulim"/>
              </a:rPr>
            </a:br>
            <a:r>
              <a:rPr lang="ko-KR" altLang="en-US" spc="-280" dirty="0" smtClean="0">
                <a:latin typeface="Gulim"/>
                <a:cs typeface="Gulim"/>
              </a:rPr>
              <a:t>에  </a:t>
            </a:r>
            <a:r>
              <a:rPr lang="ko-KR" altLang="en-US" spc="-505" dirty="0">
                <a:latin typeface="Gulim"/>
                <a:cs typeface="Gulim"/>
              </a:rPr>
              <a:t>따라 컨테이너에</a:t>
            </a:r>
            <a:r>
              <a:rPr lang="ko-KR" altLang="en-US" spc="-445" dirty="0">
                <a:latin typeface="Gulim"/>
                <a:cs typeface="Gulim"/>
              </a:rPr>
              <a:t> </a:t>
            </a:r>
            <a:r>
              <a:rPr lang="ko-KR" altLang="en-US" spc="-505" dirty="0" smtClean="0">
                <a:latin typeface="Gulim"/>
                <a:cs typeface="Gulim"/>
              </a:rPr>
              <a:t>등록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6373188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32520" y="836712"/>
            <a:ext cx="8424936" cy="1329595"/>
          </a:xfrm>
        </p:spPr>
        <p:txBody>
          <a:bodyPr/>
          <a:lstStyle/>
          <a:p>
            <a:r>
              <a:rPr lang="en-US" altLang="ko-KR" sz="4800" spc="110" dirty="0"/>
              <a:t>Autoconfiguration </a:t>
            </a:r>
            <a:r>
              <a:rPr lang="ko-KR" altLang="en-US" sz="4800" spc="-350" dirty="0"/>
              <a:t>지원</a:t>
            </a:r>
            <a:r>
              <a:rPr lang="ko-KR" altLang="en-US" sz="4800" spc="-815" dirty="0"/>
              <a:t> </a:t>
            </a:r>
            <a:r>
              <a:rPr lang="ko-KR" altLang="en-US" sz="4800" spc="-350" dirty="0"/>
              <a:t>기술</a:t>
            </a:r>
            <a:endParaRPr lang="ko-KR" altLang="en-US" sz="4800" dirty="0"/>
          </a:p>
        </p:txBody>
      </p:sp>
      <p:sp>
        <p:nvSpPr>
          <p:cNvPr id="3" name="직사각형 2"/>
          <p:cNvSpPr/>
          <p:nvPr/>
        </p:nvSpPr>
        <p:spPr>
          <a:xfrm>
            <a:off x="1080106" y="1772816"/>
            <a:ext cx="8049358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Core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(Security, AOP, Session, Cache, DevTools </a:t>
            </a:r>
            <a:r>
              <a:rPr lang="ko-KR" altLang="en-US" sz="2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…)</a:t>
            </a:r>
            <a:endParaRPr lang="en-US" altLang="ko-KR" sz="20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/>
            <a:endParaRPr lang="ko-KR" altLang="en-US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Web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(MVC, Websocket, Rest Docs), WS, Jersey, …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ko-KR" altLang="en-US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Template Engines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2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Thymeleaf</a:t>
            </a:r>
            <a:r>
              <a:rPr lang="en-US" altLang="ko-KR" sz="2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Freemarker</a:t>
            </a:r>
            <a:r>
              <a:rPr lang="ko-KR" altLang="en-US" sz="2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Velocity</a:t>
            </a:r>
            <a:r>
              <a:rPr lang="ko-KR" altLang="en-US" sz="2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Mustache, …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ko-KR" altLang="en-US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SQL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JPA, JOOQ, JDBC, H2, HSQLDB, Derby, MySQL, PostreSQL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ko-KR" altLang="en-US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NoSQL, Cloud, Social, I/O, Ops, …</a:t>
            </a:r>
          </a:p>
        </p:txBody>
      </p:sp>
    </p:spTree>
    <p:extLst>
      <p:ext uri="{BB962C8B-B14F-4D97-AF65-F5344CB8AC3E}">
        <p14:creationId xmlns:p14="http://schemas.microsoft.com/office/powerpoint/2010/main" val="485782084"/>
      </p:ext>
    </p:extLst>
  </p:cSld>
  <p:clrMapOvr>
    <a:masterClrMapping/>
  </p:clrMapOvr>
  <p:transition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48544" y="2852936"/>
            <a:ext cx="82089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 부트 </a:t>
            </a:r>
            <a:r>
              <a:rPr lang="en-US" altLang="ko-KR" sz="3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VS</a:t>
            </a:r>
            <a:r>
              <a:rPr lang="en-US" altLang="ko-KR" sz="44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44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 프레임워크</a:t>
            </a:r>
            <a:endParaRPr lang="ko-KR" altLang="en-US" sz="44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2625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3"/>
          <p:cNvSpPr txBox="1"/>
          <p:nvPr/>
        </p:nvSpPr>
        <p:spPr>
          <a:xfrm>
            <a:off x="1208584" y="1772816"/>
            <a:ext cx="4897755" cy="3765774"/>
          </a:xfrm>
          <a:prstGeom prst="rect">
            <a:avLst/>
          </a:prstGeom>
        </p:spPr>
        <p:txBody>
          <a:bodyPr vert="horz" wrap="square" lIns="0" tIns="104775" rIns="0" bIns="0" rtlCol="0">
            <a:spAutoFit/>
          </a:bodyPr>
          <a:lstStyle/>
          <a:p>
            <a:pPr marL="355600" indent="-342900">
              <a:spcBef>
                <a:spcPts val="82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b="1" spc="-16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Maven</a:t>
            </a:r>
            <a:r>
              <a:rPr lang="en-US" b="1" spc="-16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/ Gradle</a:t>
            </a:r>
            <a:endParaRPr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355600" indent="-342900">
              <a:spcBef>
                <a:spcPts val="73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b="1" spc="-13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Spring</a:t>
            </a:r>
            <a:r>
              <a:rPr b="1" spc="-30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b="1" spc="-13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MVC</a:t>
            </a:r>
            <a:endParaRPr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355600" indent="-342900">
              <a:spcBef>
                <a:spcPts val="76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b="1" spc="-19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JPA </a:t>
            </a:r>
            <a:r>
              <a:rPr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+ </a:t>
            </a:r>
            <a:r>
              <a:rPr b="1" spc="-13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Spring</a:t>
            </a:r>
            <a:r>
              <a:rPr b="1" spc="-73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b="1" spc="-155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Data</a:t>
            </a:r>
            <a:r>
              <a:rPr lang="en-US" b="1" spc="-155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/ Mybatis</a:t>
            </a:r>
            <a:endParaRPr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355600" indent="-342900">
              <a:spcBef>
                <a:spcPts val="76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b="1" spc="-15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JSP</a:t>
            </a:r>
            <a:r>
              <a:rPr lang="en-US" b="1" spc="-15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/ Template</a:t>
            </a:r>
            <a:endParaRPr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355600" indent="-342900">
              <a:spcBef>
                <a:spcPts val="76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b="1" spc="-125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Mysql / Postgres</a:t>
            </a:r>
            <a:endParaRPr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355600" indent="-342900">
              <a:spcBef>
                <a:spcPts val="76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b="1" spc="-18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Tomcat</a:t>
            </a:r>
            <a:r>
              <a:rPr lang="en-US" b="1" spc="-18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/</a:t>
            </a:r>
            <a:r>
              <a:rPr b="1" spc="-18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b="1" spc="-13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Jetty</a:t>
            </a:r>
            <a:endParaRPr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355600" indent="-342900">
              <a:spcBef>
                <a:spcPts val="76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b="1" spc="-12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SLF4J </a:t>
            </a:r>
            <a:r>
              <a:rPr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+</a:t>
            </a:r>
            <a:r>
              <a:rPr b="1" spc="-57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b="1" spc="-16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Logback</a:t>
            </a:r>
            <a:endParaRPr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355600" indent="-342900">
              <a:spcBef>
                <a:spcPts val="76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b="1" spc="-12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JUnit, </a:t>
            </a:r>
            <a:r>
              <a:rPr b="1" spc="-13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Spring</a:t>
            </a:r>
            <a:r>
              <a:rPr b="1" spc="-56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b="1" spc="-24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Test</a:t>
            </a:r>
            <a:endParaRPr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14" name="object 2"/>
          <p:cNvSpPr txBox="1">
            <a:spLocks/>
          </p:cNvSpPr>
          <p:nvPr/>
        </p:nvSpPr>
        <p:spPr>
          <a:xfrm>
            <a:off x="1064568" y="1067381"/>
            <a:ext cx="7488832" cy="505267"/>
          </a:xfrm>
          <a:prstGeom prst="rect">
            <a:avLst/>
          </a:prstGeom>
        </p:spPr>
        <p:txBody>
          <a:bodyPr vert="horz" wrap="square" lIns="0" tIns="12700" rIns="0" bIns="0" numCol="1" rtlCol="0" anchor="b" anchorCtr="0" compatLnSpc="1">
            <a:prstTxWarp prst="textNoShape">
              <a:avLst/>
            </a:prstTxWarp>
            <a:spAutoFit/>
          </a:bodyPr>
          <a:lstStyle>
            <a:lvl1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2pPr>
            <a:lvl3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3pPr>
            <a:lvl4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4pPr>
            <a:lvl5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5pPr>
            <a:lvl6pPr marL="4572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6pPr>
            <a:lvl7pPr marL="9144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7pPr>
            <a:lvl8pPr marL="13716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8pPr>
            <a:lvl9pPr marL="18288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9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kumimoji="0" lang="en-US" altLang="ko-KR" sz="3200" kern="0" spc="-2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Framework </a:t>
            </a:r>
            <a:r>
              <a:rPr kumimoji="0" lang="ko-KR" altLang="en-US" sz="3200" kern="0" spc="-2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기본 개발환경 </a:t>
            </a:r>
            <a:endParaRPr kumimoji="0" lang="ko-KR" altLang="en-US" sz="3200" kern="0" spc="-200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01023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2576736" y="620688"/>
            <a:ext cx="4392488" cy="382156"/>
          </a:xfrm>
          <a:prstGeom prst="rect">
            <a:avLst/>
          </a:prstGeom>
        </p:spPr>
        <p:txBody>
          <a:bodyPr vert="horz" wrap="square" lIns="0" tIns="12700" rIns="0" bIns="0" numCol="1" rtlCol="0" anchor="b" anchorCtr="0" compatLnSpc="1">
            <a:prstTxWarp prst="textNoShape">
              <a:avLst/>
            </a:prstTxWarp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400" b="1" spc="-15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</a:t>
            </a:r>
            <a:r>
              <a:rPr lang="en-US" sz="2400" b="1" spc="-150" dirty="0" smtClean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Framework </a:t>
            </a:r>
            <a:r>
              <a:rPr lang="ko-KR" altLang="en-US" sz="2400" b="1" spc="-150" dirty="0" smtClean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설정 </a:t>
            </a:r>
            <a:r>
              <a:rPr lang="en-US" sz="2400" b="1" spc="-135" dirty="0" smtClean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pom.xml</a:t>
            </a:r>
            <a:endParaRPr sz="2400" b="1" spc="-204" dirty="0">
              <a:solidFill>
                <a:srgbClr val="FFC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56280" y="1124744"/>
            <a:ext cx="2798445" cy="4526880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  <p:txBody>
          <a:bodyPr vert="horz" wrap="square" lIns="0" tIns="12700" rIns="0" bIns="0" rtlCol="0">
            <a:spAutoFit/>
          </a:bodyPr>
          <a:lstStyle/>
          <a:p>
            <a:pPr marR="1918970" algn="ctr">
              <a:lnSpc>
                <a:spcPts val="1050"/>
              </a:lnSpc>
              <a:spcBef>
                <a:spcPts val="100"/>
              </a:spcBef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&lt;dependencies&gt;</a:t>
            </a:r>
          </a:p>
          <a:p>
            <a:pPr marR="1831339" algn="ctr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&lt;dependency&gt;</a:t>
            </a:r>
          </a:p>
          <a:p>
            <a:pPr marL="241935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&lt;groupId&gt;javax.servlet.jsp&lt;/groupId&gt;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950"/>
              </a:lnSpc>
            </a:pPr>
            <a:r>
              <a:rPr sz="1000" b="1" spc="-2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&lt;artifactId&gt;jsp-­‐api&lt;/artifactId&gt;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100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&lt;version&gt;2.2&lt;/version&gt;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&lt;scope&gt;provided&lt;/scope&gt;</a:t>
            </a:r>
          </a:p>
          <a:p>
            <a:pPr marL="127000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&lt;/dependency&gt;</a:t>
            </a:r>
          </a:p>
          <a:p>
            <a:pPr marL="127000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&lt;dependency&gt;</a:t>
            </a:r>
          </a:p>
          <a:p>
            <a:pPr marL="241935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&lt;groupId&gt;javax.servlet&lt;/groupId&gt;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950"/>
              </a:lnSpc>
            </a:pPr>
            <a:r>
              <a:rPr sz="1000" b="1" spc="-1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&lt;artifactId&gt;javax.servlet-­‐api&lt;/artifactId&gt;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&lt;version&gt;3.0.1&lt;/version&gt;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100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&lt;scope&gt;provided&lt;/scope&gt;</a:t>
            </a:r>
          </a:p>
          <a:p>
            <a:pPr marL="127000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&lt;/dependency&gt;</a:t>
            </a:r>
          </a:p>
          <a:p>
            <a:pPr marL="127000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&lt;dependency&gt;</a:t>
            </a:r>
          </a:p>
          <a:p>
            <a:pPr marL="241935">
              <a:lnSpc>
                <a:spcPts val="100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&lt;groupId&gt;javax.servlet&lt;/groupId&gt;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&lt;artifactId&gt;jstl&lt;/artifactId&gt;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&lt;version&gt;1.2&lt;/version&gt;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127000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&lt;/dependency&gt;</a:t>
            </a:r>
          </a:p>
          <a:p>
            <a:pPr marL="127000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&lt;dependency&gt;</a:t>
            </a:r>
          </a:p>
          <a:p>
            <a:pPr marL="241935">
              <a:lnSpc>
                <a:spcPts val="100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&lt;groupId&gt;org.springframework&lt;/groupId&gt;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950"/>
              </a:lnSpc>
            </a:pPr>
            <a:r>
              <a:rPr sz="1000" b="1" spc="-2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&lt;artifactId&gt;spring-­‐webmvc&lt;/artifactId&gt;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&lt;version&gt;${spring.version}&lt;/version&gt;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127000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&lt;/dependency&gt;</a:t>
            </a:r>
          </a:p>
          <a:p>
            <a:pPr marL="127000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&lt;dependency&gt;</a:t>
            </a:r>
          </a:p>
          <a:p>
            <a:pPr marL="241935">
              <a:lnSpc>
                <a:spcPts val="100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&lt;groupId&gt;org.springframework&lt;/groupId&gt;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950"/>
              </a:lnSpc>
            </a:pPr>
            <a:r>
              <a:rPr sz="1000" b="1" spc="-2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&lt;artifactId&gt;spring-­‐orm&lt;/artifactId&gt;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&lt;version&gt;${spring.version}&lt;/version&gt;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127000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&lt;/dependency&gt;</a:t>
            </a:r>
          </a:p>
          <a:p>
            <a:pPr marL="127000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&lt;dependency&gt;</a:t>
            </a:r>
          </a:p>
          <a:p>
            <a:pPr marL="241935">
              <a:lnSpc>
                <a:spcPts val="100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&lt;groupId&gt;org.hibernate&lt;/groupId&gt;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950"/>
              </a:lnSpc>
            </a:pPr>
            <a:r>
              <a:rPr sz="1000" b="1" spc="-1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&lt;artifactId&gt;hibernate-­‐entitymanager&lt;/artifactId&gt;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&lt;version&gt;4.3.7.Final&lt;/version&gt;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127000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&lt;/dependency</a:t>
            </a:r>
            <a:r>
              <a:rPr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565658" y="1124744"/>
            <a:ext cx="2645410" cy="4642296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  <p:txBody>
          <a:bodyPr vert="horz" wrap="square" lIns="0" tIns="12700" rIns="0" bIns="0" rtlCol="0">
            <a:spAutoFit/>
          </a:bodyPr>
          <a:lstStyle/>
          <a:p>
            <a:pPr marL="41275">
              <a:lnSpc>
                <a:spcPts val="1050"/>
              </a:lnSpc>
              <a:spcBef>
                <a:spcPts val="100"/>
              </a:spcBef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&lt;dependency&gt;</a:t>
            </a:r>
          </a:p>
          <a:p>
            <a:pPr marL="241935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&lt;groupId&gt;com.mchange&lt;/groupId&gt;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&lt;artifactId&gt;c3p0&lt;/artifactId&gt;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&lt;version&gt;0.9.2.1&lt;/version&gt;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R="1571625" algn="ctr">
              <a:lnSpc>
                <a:spcPts val="100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&lt;/dependency&gt;</a:t>
            </a:r>
          </a:p>
          <a:p>
            <a:pPr marR="1621155" algn="ctr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&lt;dependency&gt;</a:t>
            </a:r>
          </a:p>
          <a:p>
            <a:pPr marL="241935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&lt;groupId&gt;mysql&lt;/groupId&gt;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950"/>
              </a:lnSpc>
            </a:pPr>
            <a:r>
              <a:rPr sz="1000" b="1" spc="-3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&lt;artifactId&gt;mysql-­‐connector-­‐java&lt;/artifactId&gt;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&lt;version&gt;5.1.30&lt;/version&gt;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R="1571625" algn="ctr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&lt;/dependency&gt;</a:t>
            </a:r>
          </a:p>
          <a:p>
            <a:pPr marR="1621155" algn="ctr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&lt;dependency&gt;</a:t>
            </a:r>
          </a:p>
          <a:p>
            <a:pPr marL="241935">
              <a:lnSpc>
                <a:spcPts val="100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&lt;groupId&gt;org.springframework&lt;/groupId&gt;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950"/>
              </a:lnSpc>
            </a:pPr>
            <a:r>
              <a:rPr sz="1000" b="1" spc="-2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&lt;artifactId&gt;spring-­‐core&lt;/artifactId&gt;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&lt;version&gt;${spring.version}&lt;/version&gt;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100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&lt;exclusions&gt;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356870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&lt;exclusion&gt;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471805">
              <a:lnSpc>
                <a:spcPts val="950"/>
              </a:lnSpc>
            </a:pPr>
            <a:r>
              <a:rPr sz="1000" b="1" spc="-2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&lt;groupId&gt;commons-­‐logging&lt;/groupId&gt;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471805">
              <a:lnSpc>
                <a:spcPts val="950"/>
              </a:lnSpc>
            </a:pPr>
            <a:r>
              <a:rPr sz="1000" b="1" spc="-2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&lt;artifactId&gt;commons-­‐logging&lt;/artifactId&gt;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356870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&lt;/exclusion&gt;</a:t>
            </a:r>
          </a:p>
          <a:p>
            <a:pPr marL="241935">
              <a:lnSpc>
                <a:spcPts val="100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&lt;/exclusions&gt;</a:t>
            </a:r>
          </a:p>
          <a:p>
            <a:pPr marR="1571625" algn="ctr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&lt;/dependency&gt;</a:t>
            </a:r>
          </a:p>
          <a:p>
            <a:pPr marR="1621155" algn="ctr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&lt;dependency&gt;</a:t>
            </a:r>
          </a:p>
          <a:p>
            <a:pPr marL="241935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&lt;groupId&gt;org.slf4j&lt;/groupId&gt;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950"/>
              </a:lnSpc>
            </a:pPr>
            <a:r>
              <a:rPr sz="1000" b="1" spc="-3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&lt;artifactId&gt;jcl-­‐over-­‐slf4j&lt;/artifactId&gt;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100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&lt;version&gt;1.7.7&lt;/version&gt;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R="1571625" algn="ctr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&lt;/dependency&gt;</a:t>
            </a:r>
          </a:p>
          <a:p>
            <a:pPr marR="1621155" algn="ctr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&lt;dependency&gt;</a:t>
            </a:r>
          </a:p>
          <a:p>
            <a:pPr marL="241935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&lt;groupId&gt;ch.qos.logback&lt;/groupId&gt;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950"/>
              </a:lnSpc>
            </a:pPr>
            <a:r>
              <a:rPr sz="1000" b="1" spc="-2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&lt;artifactId&gt;logback-­‐classic&lt;/artifactId&gt;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100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&lt;version&gt;1.1.2&lt;/version&gt;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R="1571625" algn="ctr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&lt;/dependency&gt;</a:t>
            </a:r>
          </a:p>
          <a:p>
            <a:pPr marR="1571625" algn="ctr">
              <a:lnSpc>
                <a:spcPts val="950"/>
              </a:lnSpc>
            </a:pP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460936" y="1124744"/>
            <a:ext cx="2956560" cy="4462760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050"/>
              </a:lnSpc>
              <a:spcBef>
                <a:spcPts val="100"/>
              </a:spcBef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&lt;build&gt;</a:t>
            </a:r>
          </a:p>
          <a:p>
            <a:pPr marL="127000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&lt;plugins&gt;</a:t>
            </a:r>
          </a:p>
          <a:p>
            <a:pPr marL="241935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&lt;plugin&gt;</a:t>
            </a:r>
          </a:p>
          <a:p>
            <a:pPr marL="356870">
              <a:lnSpc>
                <a:spcPts val="950"/>
              </a:lnSpc>
            </a:pPr>
            <a:r>
              <a:rPr sz="1000" b="1" spc="-3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&lt;artifactId&gt;maven-­‐compiler-­‐plugin&lt;/artifactId&gt;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356870">
              <a:lnSpc>
                <a:spcPts val="100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&lt;version&gt;3.1&lt;/version&gt;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356870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&lt;conﬁguration&gt;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471805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&lt;source&gt;1.8&lt;/source&gt;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471805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&lt;target&gt;1.8&lt;/target&gt;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471805">
              <a:lnSpc>
                <a:spcPts val="950"/>
              </a:lnSpc>
            </a:pPr>
            <a:r>
              <a:rPr sz="1000" b="1" spc="-2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&lt;encoding&gt;uU-­‐8&lt;/encoding&gt;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356870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&lt;/conﬁguration&gt;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10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&lt;/plugin&gt;</a:t>
            </a:r>
          </a:p>
          <a:p>
            <a:pPr marL="241935">
              <a:lnSpc>
                <a:spcPts val="1050"/>
              </a:lnSpc>
              <a:spcBef>
                <a:spcPts val="800"/>
              </a:spcBef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&lt;plugin&gt;</a:t>
            </a:r>
          </a:p>
          <a:p>
            <a:pPr marL="356870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&lt;groupId&gt;org.eclipse.jetty&lt;/groupId&gt;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356870">
              <a:lnSpc>
                <a:spcPts val="1000"/>
              </a:lnSpc>
            </a:pPr>
            <a:r>
              <a:rPr sz="1000" b="1" spc="-3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&lt;artifactId&gt;jetty-­‐maven-­‐plugin&lt;/artifactId&gt;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356870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&lt;version&gt;9.2.6.v20141205&lt;/version&gt;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356870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&lt;conﬁguration&gt;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471805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&lt;webApp&gt;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586740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&lt;contextPath&gt;/&lt;/contextPath&gt;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471805">
              <a:lnSpc>
                <a:spcPts val="100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&lt;/webApp&gt;</a:t>
            </a:r>
          </a:p>
          <a:p>
            <a:pPr marL="471805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&lt;scanIntervalSeconds&gt;3&lt;/scanIntervalSeconds&gt;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356870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&lt;/conﬁguration&gt;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110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&lt;/plugin&gt;</a:t>
            </a:r>
          </a:p>
          <a:p>
            <a:pPr marL="127000">
              <a:lnSpc>
                <a:spcPts val="1100"/>
              </a:lnSpc>
              <a:spcBef>
                <a:spcPts val="700"/>
              </a:spcBef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&lt;/plugins&gt;</a:t>
            </a:r>
          </a:p>
          <a:p>
            <a:pPr marL="12700">
              <a:lnSpc>
                <a:spcPts val="110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&lt;/build</a:t>
            </a:r>
            <a:r>
              <a:rPr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&gt;</a:t>
            </a:r>
            <a:endParaRPr lang="en-US" sz="10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12700">
              <a:lnSpc>
                <a:spcPts val="1100"/>
              </a:lnSpc>
            </a:pPr>
            <a:endParaRPr lang="en-US"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12700">
              <a:lnSpc>
                <a:spcPts val="1100"/>
              </a:lnSpc>
            </a:pPr>
            <a:endParaRPr lang="en-US" sz="10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12700">
              <a:lnSpc>
                <a:spcPts val="1100"/>
              </a:lnSpc>
            </a:pPr>
            <a:endParaRPr lang="en-US"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12700">
              <a:lnSpc>
                <a:spcPts val="1100"/>
              </a:lnSpc>
            </a:pPr>
            <a:endParaRPr lang="en-US" sz="10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12700">
              <a:lnSpc>
                <a:spcPts val="1100"/>
              </a:lnSpc>
            </a:pPr>
            <a:endParaRPr lang="en-US"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12700">
              <a:lnSpc>
                <a:spcPts val="1100"/>
              </a:lnSpc>
            </a:pPr>
            <a:endParaRPr lang="en-US" sz="10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31174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2"/>
          <p:cNvSpPr txBox="1">
            <a:spLocks noGrp="1"/>
          </p:cNvSpPr>
          <p:nvPr/>
        </p:nvSpPr>
        <p:spPr>
          <a:xfrm>
            <a:off x="2648744" y="598572"/>
            <a:ext cx="504056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000" b="0" i="0">
                <a:solidFill>
                  <a:schemeClr val="tx1"/>
                </a:solidFill>
                <a:latin typeface="Malgun Gothic"/>
                <a:ea typeface="+mj-ea"/>
                <a:cs typeface="Malgun Gothic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2400" b="1" spc="-150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</a:t>
            </a:r>
            <a:r>
              <a:rPr lang="en-US" altLang="ko-KR" sz="2400" b="1" spc="-15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Framework</a:t>
            </a:r>
            <a:r>
              <a:rPr sz="2400" b="1" spc="-135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설정</a:t>
            </a:r>
            <a:r>
              <a:rPr lang="en-US" sz="2400" b="1" spc="-135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sz="2400" b="1" spc="-135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</a:t>
            </a:r>
            <a:r>
              <a:rPr lang="en-US" sz="2400" b="1" spc="-135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sz="2400" b="1" spc="-101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sz="2400" b="1" spc="-101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</a:t>
            </a:r>
            <a:r>
              <a:rPr lang="en-US" altLang="ko-KR" sz="2400" b="1" spc="-204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xml </a:t>
            </a:r>
            <a:r>
              <a:rPr lang="ko-KR" altLang="en-US" sz="2400" b="1" spc="-204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기반</a:t>
            </a:r>
            <a:endParaRPr sz="2400" b="1" spc="-204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32520" y="1052736"/>
            <a:ext cx="8640960" cy="4982261"/>
          </a:xfrm>
          <a:prstGeom prst="rect">
            <a:avLst/>
          </a:prstGeom>
          <a:ln w="12700">
            <a:solidFill>
              <a:schemeClr val="accent3">
                <a:lumMod val="75000"/>
              </a:schemeClr>
            </a:solidFill>
          </a:ln>
        </p:spPr>
        <p:txBody>
          <a:bodyPr vert="horz" wrap="square" lIns="0" tIns="46355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marR="2633980">
              <a:lnSpc>
                <a:spcPct val="77800"/>
              </a:lnSpc>
              <a:spcBef>
                <a:spcPts val="365"/>
              </a:spcBef>
            </a:pP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&lt;?xml version="1.0" encoding="UTF-8"?&gt;</a:t>
            </a:r>
          </a:p>
          <a:p>
            <a:pPr marL="12700" marR="2633980">
              <a:lnSpc>
                <a:spcPct val="77800"/>
              </a:lnSpc>
              <a:spcBef>
                <a:spcPts val="365"/>
              </a:spcBef>
            </a:pP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&lt;beans </a:t>
            </a:r>
            <a:r>
              <a:rPr lang="en-US" sz="1000" b="1" dirty="0" err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xmlns</a:t>
            </a: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="http://www.springframework.org/schema/beans"</a:t>
            </a:r>
          </a:p>
          <a:p>
            <a:pPr marL="12700" marR="2633980">
              <a:lnSpc>
                <a:spcPct val="77800"/>
              </a:lnSpc>
              <a:spcBef>
                <a:spcPts val="365"/>
              </a:spcBef>
            </a:pP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    </a:t>
            </a:r>
            <a:r>
              <a:rPr lang="en-US" sz="1000" b="1" dirty="0" err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xmlns:xsi</a:t>
            </a: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="http://www.w3.org/2001/XMLSchema-instance"</a:t>
            </a:r>
          </a:p>
          <a:p>
            <a:pPr marL="12700" marR="2633980">
              <a:lnSpc>
                <a:spcPct val="77800"/>
              </a:lnSpc>
              <a:spcBef>
                <a:spcPts val="365"/>
              </a:spcBef>
            </a:pPr>
            <a:r>
              <a:rPr lang="en-US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    http</a:t>
            </a: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://www.springframework.org/schema/beans </a:t>
            </a: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  <a:hlinkClick r:id="rId2" invalidUrl="http:///"/>
              </a:rPr>
              <a:t>http</a:t>
            </a:r>
            <a:r>
              <a:rPr lang="en-US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  <a:hlinkClick r:id="rId3" invalidUrl="http:///"/>
              </a:rPr>
              <a:t>://</a:t>
            </a:r>
            <a:r>
              <a:rPr lang="en-US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    </a:t>
            </a: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http://www.springframework.org/schema/jdbc </a:t>
            </a:r>
          </a:p>
          <a:p>
            <a:pPr marL="12700" marR="2633980">
              <a:lnSpc>
                <a:spcPct val="77800"/>
              </a:lnSpc>
              <a:spcBef>
                <a:spcPts val="365"/>
              </a:spcBef>
            </a:pP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    http://www.springframework.org/schema/tx http://www.springframework.org/schema/tx/spring-tx-3.0.xsd</a:t>
            </a:r>
          </a:p>
          <a:p>
            <a:pPr marL="12700" marR="2633980">
              <a:lnSpc>
                <a:spcPct val="77800"/>
              </a:lnSpc>
              <a:spcBef>
                <a:spcPts val="365"/>
              </a:spcBef>
            </a:pP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    http://www.springframework.org/schema/aop http</a:t>
            </a:r>
            <a:r>
              <a:rPr lang="en-US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://</a:t>
            </a:r>
            <a:endParaRPr lang="en-US"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12700" marR="2633980">
              <a:lnSpc>
                <a:spcPct val="77800"/>
              </a:lnSpc>
              <a:spcBef>
                <a:spcPts val="365"/>
              </a:spcBef>
            </a:pP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   &lt;!-- transaction manager, use </a:t>
            </a:r>
            <a:r>
              <a:rPr lang="en-US" sz="1000" b="1" dirty="0" err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JtaTransactionManager</a:t>
            </a: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for global </a:t>
            </a:r>
            <a:r>
              <a:rPr lang="en-US" sz="1000" b="1" dirty="0" err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tx</a:t>
            </a: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--&gt;</a:t>
            </a:r>
          </a:p>
          <a:p>
            <a:pPr marL="12700" marR="2633980">
              <a:lnSpc>
                <a:spcPct val="77800"/>
              </a:lnSpc>
              <a:spcBef>
                <a:spcPts val="365"/>
              </a:spcBef>
            </a:pP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   &lt;bean id="</a:t>
            </a:r>
            <a:r>
              <a:rPr lang="en-US" sz="1000" b="1" dirty="0" err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transactionManager</a:t>
            </a: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" class="</a:t>
            </a:r>
            <a:r>
              <a:rPr lang="en-US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org.springframework.jdbc.datasource.DataSourceTransactionManager&gt;</a:t>
            </a:r>
            <a:endParaRPr lang="en-US"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12700" marR="2633980">
              <a:lnSpc>
                <a:spcPct val="77800"/>
              </a:lnSpc>
              <a:spcBef>
                <a:spcPts val="365"/>
              </a:spcBef>
            </a:pP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       &lt;property name="dataSource" ref="dataSource" /&gt;</a:t>
            </a:r>
          </a:p>
          <a:p>
            <a:pPr marL="12700" marR="2633980">
              <a:lnSpc>
                <a:spcPct val="77800"/>
              </a:lnSpc>
              <a:spcBef>
                <a:spcPts val="365"/>
              </a:spcBef>
            </a:pP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   &lt;/bean</a:t>
            </a:r>
            <a:r>
              <a:rPr lang="en-US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&gt;</a:t>
            </a:r>
          </a:p>
          <a:p>
            <a:pPr marL="12700" marR="2633980">
              <a:lnSpc>
                <a:spcPct val="77800"/>
              </a:lnSpc>
              <a:spcBef>
                <a:spcPts val="365"/>
              </a:spcBef>
            </a:pPr>
            <a:r>
              <a:rPr lang="en-US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   </a:t>
            </a: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</a:t>
            </a:r>
            <a:r>
              <a:rPr lang="en-US" sz="1000" b="1" dirty="0" err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context:component-scan</a:t>
            </a: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base-package="</a:t>
            </a:r>
            <a:r>
              <a:rPr lang="en-US" sz="1000" b="1" dirty="0" err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com.mining.app.service</a:t>
            </a: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" </a:t>
            </a:r>
            <a:r>
              <a:rPr lang="en-US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/&gt;</a:t>
            </a:r>
            <a:endParaRPr lang="en-US"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12700" marR="2633980">
              <a:lnSpc>
                <a:spcPct val="77800"/>
              </a:lnSpc>
              <a:spcBef>
                <a:spcPts val="365"/>
              </a:spcBef>
            </a:pP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   &lt;!-- enable </a:t>
            </a:r>
            <a:r>
              <a:rPr lang="en-US" sz="1000" b="1" dirty="0" err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autowire</a:t>
            </a: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--&gt;</a:t>
            </a:r>
          </a:p>
          <a:p>
            <a:pPr marL="12700" marR="2633980">
              <a:lnSpc>
                <a:spcPct val="77800"/>
              </a:lnSpc>
              <a:spcBef>
                <a:spcPts val="365"/>
              </a:spcBef>
            </a:pP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   &lt;</a:t>
            </a:r>
            <a:r>
              <a:rPr lang="en-US" sz="1000" b="1" dirty="0" err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context:annotation-config</a:t>
            </a: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/&gt;</a:t>
            </a:r>
          </a:p>
          <a:p>
            <a:pPr marL="12700" marR="2633980">
              <a:lnSpc>
                <a:spcPct val="77800"/>
              </a:lnSpc>
              <a:spcBef>
                <a:spcPts val="365"/>
              </a:spcBef>
            </a:pPr>
            <a:endParaRPr lang="en-US"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12700" marR="2633980">
              <a:lnSpc>
                <a:spcPct val="77800"/>
              </a:lnSpc>
              <a:spcBef>
                <a:spcPts val="365"/>
              </a:spcBef>
            </a:pP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   &lt;!-- enable transaction demarcation with annotations --&gt;</a:t>
            </a:r>
          </a:p>
          <a:p>
            <a:pPr marL="12700" marR="2633980">
              <a:lnSpc>
                <a:spcPct val="77800"/>
              </a:lnSpc>
              <a:spcBef>
                <a:spcPts val="365"/>
              </a:spcBef>
            </a:pP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   &lt;</a:t>
            </a:r>
            <a:r>
              <a:rPr lang="en-US" sz="1000" b="1" dirty="0" err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tx:annotation-driven</a:t>
            </a: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</a:t>
            </a:r>
            <a:r>
              <a:rPr lang="en-US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/&gt;</a:t>
            </a:r>
            <a:endParaRPr lang="en-US"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12700" marR="2633980">
              <a:lnSpc>
                <a:spcPct val="77800"/>
              </a:lnSpc>
              <a:spcBef>
                <a:spcPts val="365"/>
              </a:spcBef>
            </a:pP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   &lt;!-- define the </a:t>
            </a:r>
            <a:r>
              <a:rPr lang="en-US" sz="1000" b="1" dirty="0" err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SqlSessionFactory</a:t>
            </a: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--&gt;</a:t>
            </a:r>
          </a:p>
          <a:p>
            <a:pPr marL="12700" marR="2633980">
              <a:lnSpc>
                <a:spcPct val="77800"/>
              </a:lnSpc>
              <a:spcBef>
                <a:spcPts val="365"/>
              </a:spcBef>
            </a:pP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   &lt;bean id="</a:t>
            </a:r>
            <a:r>
              <a:rPr lang="en-US" sz="1000" b="1" dirty="0" err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sqlSessionFactory</a:t>
            </a: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" class="</a:t>
            </a:r>
            <a:r>
              <a:rPr lang="en-US" sz="1000" b="1" dirty="0" err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org.mybatis.spring.SqlSessionFactoryBean</a:t>
            </a: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"&gt;</a:t>
            </a:r>
          </a:p>
          <a:p>
            <a:pPr marL="12700" marR="2633980">
              <a:lnSpc>
                <a:spcPct val="77800"/>
              </a:lnSpc>
              <a:spcBef>
                <a:spcPts val="365"/>
              </a:spcBef>
            </a:pP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       &lt;property name="dataSource" ref="dataSource" /&gt;</a:t>
            </a:r>
          </a:p>
          <a:p>
            <a:pPr marL="12700" marR="2633980">
              <a:lnSpc>
                <a:spcPct val="77800"/>
              </a:lnSpc>
              <a:spcBef>
                <a:spcPts val="365"/>
              </a:spcBef>
            </a:pP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       &lt;property name="</a:t>
            </a:r>
            <a:r>
              <a:rPr lang="en-US" sz="1000" b="1" dirty="0" err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typeAliasesPackage</a:t>
            </a: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" value="</a:t>
            </a:r>
            <a:r>
              <a:rPr lang="en-US" sz="1000" b="1" dirty="0" err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com.mining.app.domain</a:t>
            </a: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" /&gt;</a:t>
            </a:r>
          </a:p>
          <a:p>
            <a:pPr marL="12700" marR="2633980">
              <a:lnSpc>
                <a:spcPct val="77800"/>
              </a:lnSpc>
              <a:spcBef>
                <a:spcPts val="365"/>
              </a:spcBef>
            </a:pP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   &lt;/bean</a:t>
            </a:r>
            <a:r>
              <a:rPr lang="en-US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&gt;</a:t>
            </a:r>
            <a:endParaRPr lang="en-US"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12700" marR="2633980">
              <a:lnSpc>
                <a:spcPct val="77800"/>
              </a:lnSpc>
              <a:spcBef>
                <a:spcPts val="365"/>
              </a:spcBef>
            </a:pP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   &lt;!-- scan for mappers and let them be </a:t>
            </a:r>
            <a:r>
              <a:rPr lang="en-US" sz="1000" b="1" dirty="0" err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autowired</a:t>
            </a: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--&gt;</a:t>
            </a:r>
          </a:p>
          <a:p>
            <a:pPr marL="12700" marR="2633980">
              <a:lnSpc>
                <a:spcPct val="77800"/>
              </a:lnSpc>
              <a:spcBef>
                <a:spcPts val="365"/>
              </a:spcBef>
            </a:pP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   &lt;bean class="</a:t>
            </a:r>
            <a:r>
              <a:rPr lang="en-US" sz="1000" b="1" dirty="0" err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org.mybatis.spring.mapper.MapperScannerConfigurer</a:t>
            </a: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"&gt;</a:t>
            </a:r>
          </a:p>
          <a:p>
            <a:pPr marL="12700" marR="2633980">
              <a:lnSpc>
                <a:spcPct val="77800"/>
              </a:lnSpc>
              <a:spcBef>
                <a:spcPts val="365"/>
              </a:spcBef>
            </a:pP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       &lt;property name="</a:t>
            </a:r>
            <a:r>
              <a:rPr lang="en-US" sz="1000" b="1" dirty="0" err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basePackage</a:t>
            </a: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" value="</a:t>
            </a:r>
            <a:r>
              <a:rPr lang="en-US" sz="1000" b="1" dirty="0" err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com.mining.app.persistence</a:t>
            </a: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" /&gt;</a:t>
            </a:r>
          </a:p>
          <a:p>
            <a:pPr marL="12700" marR="2633980">
              <a:lnSpc>
                <a:spcPct val="77800"/>
              </a:lnSpc>
              <a:spcBef>
                <a:spcPts val="365"/>
              </a:spcBef>
            </a:pP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       &lt;!-- &lt;property name="</a:t>
            </a:r>
            <a:r>
              <a:rPr lang="en-US" sz="1000" b="1" dirty="0" err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sqlSessionFactory</a:t>
            </a: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"  ref="</a:t>
            </a:r>
            <a:r>
              <a:rPr lang="en-US" sz="1000" b="1" dirty="0" err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sqlSessionFactory</a:t>
            </a: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"/&gt; --&gt;</a:t>
            </a:r>
          </a:p>
          <a:p>
            <a:pPr marL="12700" marR="2633980">
              <a:lnSpc>
                <a:spcPct val="77800"/>
              </a:lnSpc>
              <a:spcBef>
                <a:spcPts val="365"/>
              </a:spcBef>
            </a:pP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   &lt;/bean&gt;</a:t>
            </a:r>
          </a:p>
          <a:p>
            <a:pPr marL="12700" marR="2633980">
              <a:lnSpc>
                <a:spcPct val="77800"/>
              </a:lnSpc>
              <a:spcBef>
                <a:spcPts val="365"/>
              </a:spcBef>
            </a:pP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&lt;/beans&gt;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95039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56656" y="836712"/>
            <a:ext cx="5976664" cy="609398"/>
          </a:xfrm>
        </p:spPr>
        <p:txBody>
          <a:bodyPr/>
          <a:lstStyle/>
          <a:p>
            <a:r>
              <a:rPr lang="ko-KR" altLang="en-US" spc="-445" dirty="0" smtClean="0"/>
              <a:t>기존 </a:t>
            </a:r>
            <a:r>
              <a:rPr lang="en-US" altLang="ko-KR" spc="450" dirty="0" smtClean="0"/>
              <a:t>MVC</a:t>
            </a:r>
            <a:r>
              <a:rPr lang="en-US" altLang="ko-KR" spc="-375" dirty="0" smtClean="0"/>
              <a:t> </a:t>
            </a:r>
            <a:r>
              <a:rPr lang="ko-KR" altLang="en-US" spc="-445" dirty="0" smtClean="0"/>
              <a:t>설정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528" y="1700808"/>
            <a:ext cx="8402223" cy="4344006"/>
          </a:xfrm>
          <a:prstGeom prst="rect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86028745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4"/>
          <p:cNvSpPr txBox="1"/>
          <p:nvPr/>
        </p:nvSpPr>
        <p:spPr>
          <a:xfrm>
            <a:off x="1856656" y="1268760"/>
            <a:ext cx="6408712" cy="4846583"/>
          </a:xfrm>
          <a:prstGeom prst="rect">
            <a:avLst/>
          </a:prstGeom>
          <a:ln w="12700">
            <a:solidFill>
              <a:schemeClr val="accent3">
                <a:lumMod val="75000"/>
              </a:schemeClr>
            </a:solidFill>
          </a:ln>
        </p:spPr>
        <p:txBody>
          <a:bodyPr vert="horz" wrap="square" lIns="0" tIns="46355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69900" marR="2633980" lvl="1">
              <a:lnSpc>
                <a:spcPct val="77800"/>
              </a:lnSpc>
              <a:spcBef>
                <a:spcPts val="365"/>
              </a:spcBef>
            </a:pPr>
            <a:r>
              <a:rPr sz="1000" b="1" spc="-5" dirty="0">
                <a:solidFill>
                  <a:srgbClr val="FFFF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@EnableJpaRepositories(basePackages </a:t>
            </a:r>
            <a:r>
              <a:rPr sz="1000" b="1" dirty="0">
                <a:solidFill>
                  <a:srgbClr val="FFFF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= "domain")  </a:t>
            </a:r>
            <a:endParaRPr lang="en-US" sz="1000" b="1" dirty="0" smtClean="0">
              <a:solidFill>
                <a:srgbClr val="FFFF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469900" marR="2633980" lvl="1">
              <a:lnSpc>
                <a:spcPct val="77800"/>
              </a:lnSpc>
              <a:spcBef>
                <a:spcPts val="365"/>
              </a:spcBef>
            </a:pPr>
            <a:r>
              <a:rPr sz="1000" b="1" spc="-5" dirty="0" smtClean="0">
                <a:solidFill>
                  <a:srgbClr val="FFFF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@</a:t>
            </a:r>
            <a:r>
              <a:rPr sz="1000" b="1" spc="-5" dirty="0">
                <a:solidFill>
                  <a:srgbClr val="FFFF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EnableWebMvc  </a:t>
            </a:r>
            <a:endParaRPr lang="en-US" sz="1000" b="1" spc="-5" dirty="0" smtClean="0">
              <a:solidFill>
                <a:srgbClr val="FFFF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469900" marR="2633980" lvl="1">
              <a:lnSpc>
                <a:spcPct val="77800"/>
              </a:lnSpc>
              <a:spcBef>
                <a:spcPts val="365"/>
              </a:spcBef>
            </a:pPr>
            <a:r>
              <a:rPr sz="1000" b="1" spc="-5" dirty="0" smtClean="0">
                <a:solidFill>
                  <a:srgbClr val="FFFF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@EnableTransactionManagement  </a:t>
            </a:r>
            <a:endParaRPr lang="en-US" sz="1000" b="1" spc="-5" dirty="0" smtClean="0">
              <a:solidFill>
                <a:srgbClr val="FFFF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469900" marR="2633980" lvl="1">
              <a:lnSpc>
                <a:spcPct val="77800"/>
              </a:lnSpc>
              <a:spcBef>
                <a:spcPts val="365"/>
              </a:spcBef>
            </a:pPr>
            <a:r>
              <a:rPr sz="1000" b="1" spc="-5" dirty="0" smtClean="0">
                <a:solidFill>
                  <a:srgbClr val="FFFF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@</a:t>
            </a:r>
            <a:r>
              <a:rPr sz="1000" b="1" spc="-5" dirty="0">
                <a:solidFill>
                  <a:srgbClr val="FFFF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ComponentScan(basePackages </a:t>
            </a:r>
            <a:r>
              <a:rPr sz="1000" b="1" dirty="0">
                <a:solidFill>
                  <a:srgbClr val="FFFF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=</a:t>
            </a:r>
            <a:r>
              <a:rPr sz="1000" b="1" spc="15" dirty="0">
                <a:solidFill>
                  <a:srgbClr val="FFFF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</a:t>
            </a:r>
            <a:r>
              <a:rPr sz="1000" b="1" spc="-5" dirty="0">
                <a:solidFill>
                  <a:srgbClr val="FFFF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"controller</a:t>
            </a:r>
            <a:r>
              <a:rPr sz="1000" b="1" spc="-5" dirty="0" smtClean="0">
                <a:solidFill>
                  <a:srgbClr val="FFFF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")</a:t>
            </a:r>
            <a:endParaRPr sz="1000" b="1" dirty="0">
              <a:solidFill>
                <a:srgbClr val="FFFF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584200" marR="2406650" lvl="1" indent="-114935">
              <a:lnSpc>
                <a:spcPts val="1000"/>
              </a:lnSpc>
            </a:pPr>
            <a:r>
              <a:rPr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public </a:t>
            </a: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class </a:t>
            </a:r>
            <a:r>
              <a:rPr lang="en-US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Web</a:t>
            </a:r>
            <a:r>
              <a:rPr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Conﬁg </a:t>
            </a: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extends WebMvcConﬁgurerAdapter </a:t>
            </a: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{  </a:t>
            </a:r>
            <a:endParaRPr lang="en-US" sz="10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584200" lvl="1">
              <a:lnSpc>
                <a:spcPts val="950"/>
              </a:lnSpc>
            </a:pPr>
            <a:endParaRPr lang="en-US" sz="1000" b="1" spc="-5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584200" lvl="1">
              <a:lnSpc>
                <a:spcPts val="950"/>
              </a:lnSpc>
            </a:pPr>
            <a:r>
              <a:rPr sz="1000" b="1" spc="-5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@</a:t>
            </a: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Bean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699135" marR="5080" lvl="1" indent="-114935">
              <a:lnSpc>
                <a:spcPct val="79200"/>
              </a:lnSpc>
              <a:spcBef>
                <a:spcPts val="150"/>
              </a:spcBef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public </a:t>
            </a: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LocalContainerEntityManagerFactoryBean entityManagerFactory() </a:t>
            </a: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{  </a:t>
            </a:r>
            <a:endParaRPr lang="en-US" sz="10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699135" marR="5080" lvl="1" indent="-114935">
              <a:lnSpc>
                <a:spcPct val="79200"/>
              </a:lnSpc>
              <a:spcBef>
                <a:spcPts val="150"/>
              </a:spcBef>
            </a:pPr>
            <a:endParaRPr lang="en-US" sz="1000" b="1" spc="-5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699135" marR="5080" lvl="1" indent="-114935">
              <a:lnSpc>
                <a:spcPct val="79200"/>
              </a:lnSpc>
              <a:spcBef>
                <a:spcPts val="150"/>
              </a:spcBef>
            </a:pPr>
            <a:r>
              <a:rPr lang="en-US" sz="1000" b="1" spc="-5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   </a:t>
            </a:r>
            <a:r>
              <a:rPr sz="1000" b="1" spc="-5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LocalContainerEntityManagerFactoryBean </a:t>
            </a: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emf = new </a:t>
            </a: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LocalContainerEntityManagerFactoryBean();  </a:t>
            </a:r>
            <a:endParaRPr lang="en-US" sz="1000" b="1" spc="-5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699135" marR="5080" lvl="1" indent="-114935">
              <a:lnSpc>
                <a:spcPct val="79200"/>
              </a:lnSpc>
              <a:spcBef>
                <a:spcPts val="150"/>
              </a:spcBef>
            </a:pPr>
            <a:r>
              <a:rPr lang="en-US"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</a:t>
            </a:r>
            <a:r>
              <a:rPr lang="en-US" sz="1000" b="1" spc="-5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  </a:t>
            </a:r>
            <a:r>
              <a:rPr sz="1000" b="1" spc="-5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emf.setPackagesToScan</a:t>
            </a: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("domain");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699135" lvl="1">
              <a:lnSpc>
                <a:spcPts val="8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emf.setDataSource(dataSource</a:t>
            </a:r>
            <a:r>
              <a:rPr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());</a:t>
            </a:r>
            <a:endParaRPr lang="en-US" sz="10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699135" lvl="1">
              <a:lnSpc>
                <a:spcPts val="850"/>
              </a:lnSpc>
            </a:pPr>
            <a:endParaRPr sz="10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699135" marR="1200150" lvl="1">
              <a:lnSpc>
                <a:spcPts val="1000"/>
              </a:lnSpc>
              <a:spcBef>
                <a:spcPts val="50"/>
              </a:spcBef>
            </a:pPr>
            <a:r>
              <a:rPr sz="1000" b="1" spc="-5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HibernateJpaVendorAdapter adapter </a:t>
            </a:r>
            <a:r>
              <a:rPr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= new </a:t>
            </a:r>
            <a:r>
              <a:rPr sz="1000" b="1" spc="-5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HibernateJpaVendorAdapter();  </a:t>
            </a:r>
            <a:endParaRPr lang="en-US" sz="1000" b="1" spc="-5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699135" marR="1200150" lvl="1">
              <a:lnSpc>
                <a:spcPts val="1000"/>
              </a:lnSpc>
              <a:spcBef>
                <a:spcPts val="50"/>
              </a:spcBef>
            </a:pPr>
            <a:r>
              <a:rPr sz="1000" b="1" spc="-5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adapter.setDatabase(Database.MYSQL);</a:t>
            </a:r>
            <a:endParaRPr sz="10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699135" marR="3205480" lvl="1">
              <a:lnSpc>
                <a:spcPct val="79200"/>
              </a:lnSpc>
              <a:spcBef>
                <a:spcPts val="50"/>
              </a:spcBef>
            </a:pPr>
            <a:r>
              <a:rPr sz="1000" b="1" spc="-5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emf.setJpaVendorAdapter(adapter); </a:t>
            </a:r>
            <a:endParaRPr lang="en-US" sz="1000" b="1" spc="-5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699135" marR="3205480" lvl="1">
              <a:lnSpc>
                <a:spcPct val="79200"/>
              </a:lnSpc>
              <a:spcBef>
                <a:spcPts val="50"/>
              </a:spcBef>
            </a:pPr>
            <a:endParaRPr lang="en-US" sz="1000" b="1" spc="-5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699135" marR="3205480" lvl="1">
              <a:lnSpc>
                <a:spcPct val="79200"/>
              </a:lnSpc>
              <a:spcBef>
                <a:spcPts val="50"/>
              </a:spcBef>
            </a:pPr>
            <a:r>
              <a:rPr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return</a:t>
            </a:r>
            <a:r>
              <a:rPr sz="1000" b="1" spc="-5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</a:t>
            </a: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emf;</a:t>
            </a:r>
          </a:p>
          <a:p>
            <a:pPr marL="584200" lvl="1">
              <a:lnSpc>
                <a:spcPts val="80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}</a:t>
            </a:r>
          </a:p>
          <a:p>
            <a:pPr marL="584200" lvl="1">
              <a:lnSpc>
                <a:spcPts val="1000"/>
              </a:lnSpc>
            </a:pPr>
            <a:endParaRPr lang="en-US" sz="1000" b="1" spc="-5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584200" lvl="1">
              <a:lnSpc>
                <a:spcPts val="1000"/>
              </a:lnSpc>
            </a:pPr>
            <a:r>
              <a:rPr sz="1000" b="1" spc="-5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@</a:t>
            </a: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Bean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584200" lvl="1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public DataSource dataSource()</a:t>
            </a: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</a:t>
            </a: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{</a:t>
            </a:r>
          </a:p>
          <a:p>
            <a:pPr marL="699135" marR="1804035" lvl="1">
              <a:lnSpc>
                <a:spcPts val="1000"/>
              </a:lnSpc>
              <a:spcBef>
                <a:spcPts val="50"/>
              </a:spcBef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ComboPooledDataSource ds = new</a:t>
            </a:r>
            <a:r>
              <a:rPr sz="1000" b="1" spc="-10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</a:t>
            </a: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ComboPooledDataSource();  </a:t>
            </a:r>
            <a:endParaRPr lang="en-US" sz="10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699135" marR="1804035" lvl="1">
              <a:lnSpc>
                <a:spcPts val="1000"/>
              </a:lnSpc>
              <a:spcBef>
                <a:spcPts val="50"/>
              </a:spcBef>
            </a:pPr>
            <a:r>
              <a:rPr sz="1000" b="1" spc="-5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try </a:t>
            </a: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{</a:t>
            </a:r>
          </a:p>
          <a:p>
            <a:pPr marL="814070" lvl="1">
              <a:lnSpc>
                <a:spcPts val="80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ds.setDriverClass("com.mysql.jdbc.Driver");</a:t>
            </a:r>
          </a:p>
          <a:p>
            <a:pPr marL="814070" marR="3256915" lvl="1" indent="-114935">
              <a:lnSpc>
                <a:spcPts val="1000"/>
              </a:lnSpc>
              <a:spcBef>
                <a:spcPts val="100"/>
              </a:spcBef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} </a:t>
            </a: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catch (PropertyVetoException </a:t>
            </a: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e) {  </a:t>
            </a:r>
            <a:endParaRPr lang="en-US" sz="10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814070" marR="3256915" lvl="1" indent="-114935">
              <a:lnSpc>
                <a:spcPts val="1000"/>
              </a:lnSpc>
              <a:spcBef>
                <a:spcPts val="100"/>
              </a:spcBef>
            </a:pPr>
            <a:r>
              <a:rPr 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	</a:t>
            </a:r>
            <a:r>
              <a:rPr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throw </a:t>
            </a: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new</a:t>
            </a:r>
            <a:r>
              <a:rPr sz="1000" b="1" spc="-1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</a:t>
            </a: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RuntimeException(e);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699135" lvl="1">
              <a:lnSpc>
                <a:spcPts val="800"/>
              </a:lnSpc>
            </a:pPr>
            <a:r>
              <a:rPr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}</a:t>
            </a:r>
            <a:endParaRPr lang="en-US" sz="10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699135" lvl="1">
              <a:lnSpc>
                <a:spcPts val="800"/>
              </a:lnSpc>
            </a:pP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699135" marR="1485265" lvl="1">
              <a:lnSpc>
                <a:spcPct val="75000"/>
              </a:lnSpc>
              <a:spcBef>
                <a:spcPts val="200"/>
              </a:spcBef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ds.setJdbcUrl("jdbc:mysql://localhost/test?characterEncoding=uU8");  </a:t>
            </a:r>
            <a:endParaRPr lang="en-US" sz="1000" b="1" spc="-5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699135" marR="1485265" lvl="1">
              <a:lnSpc>
                <a:spcPct val="75000"/>
              </a:lnSpc>
              <a:spcBef>
                <a:spcPts val="200"/>
              </a:spcBef>
            </a:pPr>
            <a:r>
              <a:rPr sz="1000" b="1" spc="-5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ds.setUser</a:t>
            </a: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("root");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699135" lvl="1">
              <a:lnSpc>
                <a:spcPts val="90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return</a:t>
            </a: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</a:t>
            </a: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ds;</a:t>
            </a:r>
          </a:p>
          <a:p>
            <a:pPr marL="584200" lvl="1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}</a:t>
            </a:r>
          </a:p>
          <a:p>
            <a:pPr marL="469900" lvl="1">
              <a:lnSpc>
                <a:spcPts val="1100"/>
              </a:lnSpc>
            </a:pPr>
            <a:r>
              <a:rPr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}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</p:txBody>
      </p:sp>
      <p:sp>
        <p:nvSpPr>
          <p:cNvPr id="7" name="object 2"/>
          <p:cNvSpPr txBox="1">
            <a:spLocks noGrp="1"/>
          </p:cNvSpPr>
          <p:nvPr/>
        </p:nvSpPr>
        <p:spPr>
          <a:xfrm>
            <a:off x="2864768" y="692696"/>
            <a:ext cx="504056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000" b="0" i="0">
                <a:solidFill>
                  <a:schemeClr val="tx1"/>
                </a:solidFill>
                <a:latin typeface="Malgun Gothic"/>
                <a:ea typeface="+mj-ea"/>
                <a:cs typeface="Malgun Gothic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2400" b="1" spc="-150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</a:t>
            </a:r>
            <a:r>
              <a:rPr lang="en-US" altLang="ko-KR" sz="2400" b="1" spc="-15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Framework</a:t>
            </a:r>
            <a:r>
              <a:rPr sz="2400" b="1" spc="-135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설정</a:t>
            </a:r>
            <a:r>
              <a:rPr lang="en-US" sz="2400" b="1" spc="-135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sz="2400" b="1" spc="-135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</a:t>
            </a:r>
            <a:r>
              <a:rPr lang="en-US" sz="2400" b="1" spc="-135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sz="2400" b="1" spc="-101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sz="2400" b="1" spc="-101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</a:t>
            </a:r>
            <a:r>
              <a:rPr lang="ko-KR" altLang="en-US" sz="2400" b="1" spc="-204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자바 기반</a:t>
            </a:r>
            <a:endParaRPr sz="2400" b="1" spc="-204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45856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2720752" y="692696"/>
            <a:ext cx="4808984" cy="382156"/>
          </a:xfrm>
          <a:prstGeom prst="rect">
            <a:avLst/>
          </a:prstGeom>
        </p:spPr>
        <p:txBody>
          <a:bodyPr vert="horz" wrap="square" lIns="0" tIns="12700" rIns="0" bIns="0" numCol="1" rtlCol="0" anchor="b" anchorCtr="0" compatLnSpc="1">
            <a:prstTxWarp prst="textNoShape">
              <a:avLst/>
            </a:prstTxWarp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2400" b="1" spc="-150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</a:t>
            </a:r>
            <a:r>
              <a:rPr lang="en-US" altLang="ko-KR" sz="2400" b="1" spc="-15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Framework</a:t>
            </a:r>
            <a:r>
              <a:rPr sz="2400" b="1" spc="-135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설정</a:t>
            </a:r>
            <a:r>
              <a:rPr lang="en-US" sz="2400" b="1" spc="-135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sz="2400" b="1" spc="-135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</a:t>
            </a:r>
            <a:r>
              <a:rPr lang="en-US" sz="2400" b="1" spc="-135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sz="2400" b="1" spc="-98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sz="2400" b="1" spc="-180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web.xml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432720" y="1268760"/>
            <a:ext cx="4857750" cy="4950073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  <p:txBody>
          <a:bodyPr vert="horz" wrap="square" lIns="0" tIns="12700" rIns="0" bIns="0" rtlCol="0">
            <a:spAutoFit/>
          </a:bodyPr>
          <a:lstStyle/>
          <a:p>
            <a:pPr marL="469900" lvl="1">
              <a:lnSpc>
                <a:spcPts val="1050"/>
              </a:lnSpc>
              <a:spcBef>
                <a:spcPts val="100"/>
              </a:spcBef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&lt;?xml </a:t>
            </a: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version="1.0"</a:t>
            </a: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 </a:t>
            </a:r>
            <a:r>
              <a:rPr sz="1000" b="1" spc="-3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encoding="UTF-­‐</a:t>
            </a:r>
            <a:r>
              <a:rPr sz="1000" b="1" spc="-35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8</a:t>
            </a:r>
            <a:r>
              <a:rPr sz="1000" b="1" spc="-35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"?&gt;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584200" lvl="1">
              <a:lnSpc>
                <a:spcPts val="1050"/>
              </a:lnSpc>
              <a:spcBef>
                <a:spcPts val="700"/>
              </a:spcBef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&lt;servlet&gt;</a:t>
            </a:r>
          </a:p>
          <a:p>
            <a:pPr marL="699135" lvl="1">
              <a:lnSpc>
                <a:spcPts val="950"/>
              </a:lnSpc>
            </a:pPr>
            <a:r>
              <a:rPr sz="1000" b="1" spc="-3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&lt;servlet-­‐name&gt;dispatcher&lt;/servlet-­‐name&gt;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814070" marR="1825625" lvl="1" indent="-114935">
              <a:lnSpc>
                <a:spcPct val="75000"/>
              </a:lnSpc>
              <a:spcBef>
                <a:spcPts val="200"/>
              </a:spcBef>
            </a:pPr>
            <a:r>
              <a:rPr sz="1000" b="1" spc="-4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&lt;servlet-­‐class&gt;  </a:t>
            </a: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org.springframework.web.servlet.DispatcherServlet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699135" lvl="1">
              <a:lnSpc>
                <a:spcPts val="900"/>
              </a:lnSpc>
            </a:pPr>
            <a:r>
              <a:rPr sz="1000" b="1" spc="-3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&lt;/servlet-­‐class&gt;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699135" lvl="1">
              <a:lnSpc>
                <a:spcPts val="950"/>
              </a:lnSpc>
            </a:pPr>
            <a:r>
              <a:rPr sz="1000" b="1" spc="-4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&lt;init-­‐param&gt;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814070" lvl="1">
              <a:lnSpc>
                <a:spcPts val="950"/>
              </a:lnSpc>
            </a:pPr>
            <a:r>
              <a:rPr sz="1000" b="1" spc="-3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&lt;param-­‐name&gt;contextClass&lt;/param-­‐name&gt;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929005" marR="5080" lvl="1" indent="-114935">
              <a:lnSpc>
                <a:spcPts val="1000"/>
              </a:lnSpc>
              <a:spcBef>
                <a:spcPts val="100"/>
              </a:spcBef>
            </a:pPr>
            <a:r>
              <a:rPr sz="1000" b="1" spc="-4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&lt;param-­‐value&gt;  </a:t>
            </a: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org.springframework.web.context.support.AnnotationConﬁgWebApplicationContext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814070" lvl="1">
              <a:lnSpc>
                <a:spcPts val="800"/>
              </a:lnSpc>
            </a:pPr>
            <a:r>
              <a:rPr sz="1000" b="1" spc="-4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&lt;/param-­‐value&gt;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699135" lvl="1">
              <a:lnSpc>
                <a:spcPts val="950"/>
              </a:lnSpc>
            </a:pPr>
            <a:r>
              <a:rPr sz="1000" b="1" spc="-4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&lt;/init-­‐param&gt;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699135" lvl="1">
              <a:lnSpc>
                <a:spcPts val="950"/>
              </a:lnSpc>
            </a:pPr>
            <a:r>
              <a:rPr sz="1000" b="1" spc="-4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&lt;init-­‐param&gt;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814070" lvl="1">
              <a:lnSpc>
                <a:spcPts val="1000"/>
              </a:lnSpc>
            </a:pPr>
            <a:r>
              <a:rPr sz="1000" b="1" spc="-3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&lt;param-­‐name&gt;contextConﬁgLocation&lt;/param-­‐name&gt;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814070" lvl="1">
              <a:lnSpc>
                <a:spcPts val="950"/>
              </a:lnSpc>
            </a:pPr>
            <a:r>
              <a:rPr sz="1000" b="1" spc="-3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&lt;param-­‐value&gt;conﬁg.Conﬁg&lt;/param-­‐value&gt;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699135" lvl="1">
              <a:lnSpc>
                <a:spcPts val="950"/>
              </a:lnSpc>
            </a:pPr>
            <a:r>
              <a:rPr sz="1000" b="1" spc="-4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&lt;/init-­‐param&gt;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699135" lvl="1">
              <a:lnSpc>
                <a:spcPts val="950"/>
              </a:lnSpc>
            </a:pPr>
            <a:r>
              <a:rPr sz="1000" b="1" spc="-6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&lt;load-­‐on-­‐startup&gt;1&lt;/load-­‐on-­‐startup&gt;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584200" lvl="1">
              <a:lnSpc>
                <a:spcPts val="10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&lt;/servlet&gt;</a:t>
            </a:r>
          </a:p>
          <a:p>
            <a:pPr marL="584200" lvl="1">
              <a:lnSpc>
                <a:spcPts val="1050"/>
              </a:lnSpc>
              <a:spcBef>
                <a:spcPts val="800"/>
              </a:spcBef>
            </a:pPr>
            <a:r>
              <a:rPr sz="1000" b="1" spc="-3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&lt;servlet-­‐mapping&gt;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699135" lvl="1">
              <a:lnSpc>
                <a:spcPts val="950"/>
              </a:lnSpc>
            </a:pPr>
            <a:r>
              <a:rPr sz="1000" b="1" spc="-3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&lt;servlet-­‐name&gt;dispatcher&lt;/servlet-­‐name&gt;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699135" lvl="1">
              <a:lnSpc>
                <a:spcPts val="950"/>
              </a:lnSpc>
            </a:pPr>
            <a:r>
              <a:rPr sz="1000" b="1" spc="-4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&lt;url-­‐pattern&gt;/&lt;/url-­‐pattern&gt;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584200" lvl="1">
              <a:lnSpc>
                <a:spcPts val="1050"/>
              </a:lnSpc>
            </a:pPr>
            <a:r>
              <a:rPr sz="1000" b="1" spc="-3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&lt;/servlet-­‐mapping&gt;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584200" lvl="1">
              <a:lnSpc>
                <a:spcPts val="1050"/>
              </a:lnSpc>
              <a:spcBef>
                <a:spcPts val="800"/>
              </a:spcBef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&lt;ﬁlter&gt;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699135" lvl="1">
              <a:lnSpc>
                <a:spcPts val="950"/>
              </a:lnSpc>
            </a:pPr>
            <a:r>
              <a:rPr sz="1000" b="1" spc="-3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&lt;ﬁlter-­‐name&gt;encodingFilter&lt;/ﬁlter-­‐name&gt;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699135" lvl="1">
              <a:lnSpc>
                <a:spcPts val="950"/>
              </a:lnSpc>
            </a:pPr>
            <a:r>
              <a:rPr sz="1000" b="1" spc="-2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&lt;ﬁlter-­‐class&gt;org.springframework.web.ﬁlter.CharacterEncodingFilter&lt;/ﬁlter-­‐class&gt;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699135" lvl="1">
              <a:lnSpc>
                <a:spcPts val="950"/>
              </a:lnSpc>
            </a:pPr>
            <a:r>
              <a:rPr sz="1000" b="1" spc="-4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&lt;init-­‐param&gt;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814070" lvl="1">
              <a:lnSpc>
                <a:spcPts val="1000"/>
              </a:lnSpc>
            </a:pPr>
            <a:r>
              <a:rPr sz="1000" b="1" spc="-3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&lt;param-­‐name&gt;encoding&lt;/param-­‐name&gt;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814070" lvl="1">
              <a:lnSpc>
                <a:spcPts val="950"/>
              </a:lnSpc>
            </a:pPr>
            <a:r>
              <a:rPr sz="1000" b="1" spc="-5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&lt;param-­‐value&gt;UTF-­‐8&lt;/param-­‐value&gt;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699135" lvl="1">
              <a:lnSpc>
                <a:spcPts val="950"/>
              </a:lnSpc>
            </a:pPr>
            <a:r>
              <a:rPr sz="1000" b="1" spc="-4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&lt;/init-­‐param&gt;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584200" lvl="1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&lt;/ﬁlter&gt;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469900" lvl="1">
              <a:spcBef>
                <a:spcPts val="700"/>
              </a:spcBef>
            </a:pPr>
            <a:r>
              <a:rPr sz="1000" b="1" spc="-55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</a:t>
            </a:r>
            <a:r>
              <a:rPr sz="1000" b="1" spc="-5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web-­‐app&gt;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29044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3"/>
          <p:cNvSpPr txBox="1"/>
          <p:nvPr/>
        </p:nvSpPr>
        <p:spPr>
          <a:xfrm>
            <a:off x="2072680" y="2132856"/>
            <a:ext cx="4897755" cy="1406154"/>
          </a:xfrm>
          <a:prstGeom prst="rect">
            <a:avLst/>
          </a:prstGeom>
        </p:spPr>
        <p:txBody>
          <a:bodyPr vert="horz" wrap="square" lIns="0" tIns="104775" rIns="0" bIns="0" rtlCol="0">
            <a:spAutoFit/>
          </a:bodyPr>
          <a:lstStyle/>
          <a:p>
            <a:pPr marL="355600" indent="-342900">
              <a:spcBef>
                <a:spcPts val="82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b="1" spc="-16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SpringBoot Initializer</a:t>
            </a:r>
            <a:endParaRPr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355600" indent="-342900">
              <a:spcBef>
                <a:spcPts val="73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b="1" spc="-13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Spring-boot-starter-</a:t>
            </a:r>
            <a:r>
              <a:rPr lang="ko-KR" altLang="en-US" b="1" spc="-13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모듈명</a:t>
            </a:r>
            <a:endParaRPr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355600" indent="-342900">
              <a:spcBef>
                <a:spcPts val="76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b="1" spc="-19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application.properties</a:t>
            </a:r>
            <a:endParaRPr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14" name="object 2"/>
          <p:cNvSpPr txBox="1">
            <a:spLocks/>
          </p:cNvSpPr>
          <p:nvPr/>
        </p:nvSpPr>
        <p:spPr>
          <a:xfrm>
            <a:off x="1712640" y="1355413"/>
            <a:ext cx="7488832" cy="505267"/>
          </a:xfrm>
          <a:prstGeom prst="rect">
            <a:avLst/>
          </a:prstGeom>
        </p:spPr>
        <p:txBody>
          <a:bodyPr vert="horz" wrap="square" lIns="0" tIns="12700" rIns="0" bIns="0" numCol="1" rtlCol="0" anchor="b" anchorCtr="0" compatLnSpc="1">
            <a:prstTxWarp prst="textNoShape">
              <a:avLst/>
            </a:prstTxWarp>
            <a:spAutoFit/>
          </a:bodyPr>
          <a:lstStyle>
            <a:lvl1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2pPr>
            <a:lvl3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3pPr>
            <a:lvl4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4pPr>
            <a:lvl5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5pPr>
            <a:lvl6pPr marL="4572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6pPr>
            <a:lvl7pPr marL="9144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7pPr>
            <a:lvl8pPr marL="13716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8pPr>
            <a:lvl9pPr marL="18288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9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kumimoji="0" lang="en-US" altLang="ko-KR" sz="3200" kern="0" spc="-20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Boot </a:t>
            </a:r>
            <a:r>
              <a:rPr kumimoji="0" lang="ko-KR" altLang="en-US" sz="3200" kern="0" spc="-2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기본 개발환경 </a:t>
            </a:r>
            <a:endParaRPr kumimoji="0" lang="ko-KR" altLang="en-US" sz="3200" kern="0" spc="-200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0482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/>
          </p:cNvSpPr>
          <p:nvPr/>
        </p:nvSpPr>
        <p:spPr>
          <a:xfrm>
            <a:off x="2950872" y="620688"/>
            <a:ext cx="4608512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2pPr>
            <a:lvl3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3pPr>
            <a:lvl4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4pPr>
            <a:lvl5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5pPr>
            <a:lvl6pPr marL="4572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6pPr>
            <a:lvl7pPr marL="9144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7pPr>
            <a:lvl8pPr marL="13716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8pPr>
            <a:lvl9pPr marL="18288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9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kumimoji="0" lang="en-US" sz="4000" kern="0" spc="-15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Boot </a:t>
            </a:r>
            <a:r>
              <a:rPr kumimoji="0" lang="ko-KR" altLang="en-US" sz="4000" kern="0" spc="-15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설정</a:t>
            </a:r>
            <a:endParaRPr kumimoji="0" lang="ko-KR" altLang="en-US" sz="4000" kern="0" spc="-204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object 4"/>
          <p:cNvSpPr txBox="1"/>
          <p:nvPr/>
        </p:nvSpPr>
        <p:spPr>
          <a:xfrm>
            <a:off x="1208584" y="1789923"/>
            <a:ext cx="2957195" cy="4385816"/>
          </a:xfrm>
          <a:prstGeom prst="rect">
            <a:avLst/>
          </a:prstGeom>
          <a:ln w="3175">
            <a:solidFill>
              <a:schemeClr val="bg2"/>
            </a:solidFill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050"/>
              </a:lnSpc>
              <a:spcBef>
                <a:spcPts val="100"/>
              </a:spcBef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&lt;parent&gt;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127000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&lt;groupId&gt;org.springframework.boot&lt;/groupId&gt;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127000">
              <a:lnSpc>
                <a:spcPts val="950"/>
              </a:lnSpc>
            </a:pPr>
            <a:r>
              <a:rPr sz="1000" b="1" spc="-3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&lt;artifactId&gt;spring-­‐boot-­‐starter-­‐parent&lt;/artifactId&gt;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127000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&lt;version&gt;1.2.0.RELEASE&lt;/version&gt;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12700">
              <a:lnSpc>
                <a:spcPts val="100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&lt;/parent&gt;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12700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&lt;dependencies&gt;</a:t>
            </a:r>
          </a:p>
          <a:p>
            <a:pPr marL="127000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&lt;dependency&gt;</a:t>
            </a:r>
          </a:p>
          <a:p>
            <a:pPr marL="241935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&lt;groupId&gt;org.springframework.boot&lt;/groupId&gt;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950"/>
              </a:lnSpc>
            </a:pPr>
            <a:r>
              <a:rPr sz="1000" b="1" spc="-3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&lt;artifactId&gt;spring-­‐boot-­‐starter-­‐web&lt;/artifactId&gt;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127000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&lt;/dependency&gt;</a:t>
            </a:r>
          </a:p>
          <a:p>
            <a:pPr marL="127000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&lt;dependency&gt;</a:t>
            </a:r>
          </a:p>
          <a:p>
            <a:pPr marL="241935">
              <a:lnSpc>
                <a:spcPts val="100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&lt;groupId&gt;org.springframework.boot&lt;/groupId&gt;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950"/>
              </a:lnSpc>
            </a:pPr>
            <a:r>
              <a:rPr sz="1000" b="1" spc="-4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&lt;artifactId&gt;spring-­‐boot-­‐starter-­‐data-­‐</a:t>
            </a:r>
            <a:r>
              <a:rPr sz="1000" b="1" spc="-45" dirty="0" err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jpa</a:t>
            </a:r>
            <a:r>
              <a:rPr sz="1000" b="1" spc="-4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&lt;/artifactId&gt;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127000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&lt;/dependency&gt;</a:t>
            </a:r>
          </a:p>
          <a:p>
            <a:pPr marL="127000">
              <a:lnSpc>
                <a:spcPts val="100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&lt;dependency&gt;</a:t>
            </a:r>
          </a:p>
          <a:p>
            <a:pPr marL="241935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&lt;groupId&gt;org.springframework.boot&lt;/groupId&gt;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950"/>
              </a:lnSpc>
            </a:pPr>
            <a:r>
              <a:rPr sz="1000" b="1" spc="-3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&lt;artifactId&gt;spring-­‐boot-­‐starter-­‐test&lt;/artifactId&gt;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127000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&lt;/dependency&gt;</a:t>
            </a:r>
          </a:p>
          <a:p>
            <a:pPr marL="127000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&lt;dependency&gt;</a:t>
            </a:r>
          </a:p>
          <a:p>
            <a:pPr marL="241935">
              <a:lnSpc>
                <a:spcPts val="100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&lt;groupId&gt;mysql&lt;/groupId&gt;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950"/>
              </a:lnSpc>
            </a:pPr>
            <a:r>
              <a:rPr sz="1000" b="1" spc="-3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&lt;artifactId&gt;mysql-­‐connector-­‐java&lt;/artifactId&gt;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127000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&lt;/dependency&gt;</a:t>
            </a:r>
          </a:p>
          <a:p>
            <a:pPr marL="127000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&lt;dependency&gt;</a:t>
            </a:r>
          </a:p>
          <a:p>
            <a:pPr marL="241935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&lt;groupId&gt;javax.servlet&lt;/groupId&gt;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241935">
              <a:lnSpc>
                <a:spcPts val="1000"/>
              </a:lnSpc>
            </a:pP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&lt;artifactId&gt;jstl&lt;/artifactId&gt;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 marL="127000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&lt;/dependency&gt;</a:t>
            </a:r>
          </a:p>
          <a:p>
            <a:pPr marR="2028825" algn="ctr">
              <a:lnSpc>
                <a:spcPts val="950"/>
              </a:lnSpc>
            </a:pPr>
            <a:r>
              <a:rPr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&lt;/</a:t>
            </a: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dependencies</a:t>
            </a:r>
            <a:r>
              <a:rPr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&gt;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</p:txBody>
      </p:sp>
      <p:sp>
        <p:nvSpPr>
          <p:cNvPr id="5" name="object 6"/>
          <p:cNvSpPr txBox="1"/>
          <p:nvPr/>
        </p:nvSpPr>
        <p:spPr>
          <a:xfrm>
            <a:off x="4520952" y="2870043"/>
            <a:ext cx="4298950" cy="1764586"/>
          </a:xfrm>
          <a:prstGeom prst="rect">
            <a:avLst/>
          </a:prstGeom>
          <a:ln w="12700">
            <a:solidFill>
              <a:schemeClr val="accent3">
                <a:lumMod val="75000"/>
              </a:schemeClr>
            </a:solidFill>
          </a:ln>
        </p:spPr>
        <p:txBody>
          <a:bodyPr vert="horz" wrap="square" lIns="0" tIns="45720" rIns="0" bIns="0" rtlCol="0">
            <a:spAutoFit/>
          </a:bodyPr>
          <a:lstStyle/>
          <a:p>
            <a:pPr marL="91440" marR="2376170">
              <a:lnSpc>
                <a:spcPct val="100000"/>
              </a:lnSpc>
              <a:spcBef>
                <a:spcPts val="360"/>
              </a:spcBef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spring.view.preﬁx:  </a:t>
            </a:r>
            <a:r>
              <a:rPr sz="1000" b="1" spc="-4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/WEB-­‐INF/view/ </a:t>
            </a: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spring.view.suﬃx:  .jsp</a:t>
            </a: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Times New Roman"/>
            </a:endParaRPr>
          </a:p>
          <a:p>
            <a:pPr marL="91440" marR="346075">
              <a:lnSpc>
                <a:spcPct val="10000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spring.datasource.url=jdbc:mysql://localhost/t</a:t>
            </a: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e</a:t>
            </a: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st?cha</a:t>
            </a: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r</a:t>
            </a: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a</a:t>
            </a: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c</a:t>
            </a: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t</a:t>
            </a: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e</a:t>
            </a: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rEncoding=u</a:t>
            </a:r>
            <a:r>
              <a:rPr sz="1000" b="1" spc="-30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U</a:t>
            </a: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8 spring.datasource.userna</a:t>
            </a: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m</a:t>
            </a: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e=</a:t>
            </a: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r</a:t>
            </a: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oot</a:t>
            </a:r>
          </a:p>
          <a:p>
            <a:pPr marL="91440" marR="1718310">
              <a:lnSpc>
                <a:spcPct val="10000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spring.datasource.password= spring.datasource.driver=</a:t>
            </a:r>
            <a:r>
              <a:rPr sz="1000" b="1" spc="-5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c</a:t>
            </a: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om.mysql.jdbc.Driver</a:t>
            </a: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Times New Roman"/>
            </a:endParaRPr>
          </a:p>
          <a:p>
            <a:pPr marL="91440">
              <a:lnSpc>
                <a:spcPct val="100000"/>
              </a:lnSpc>
            </a:pPr>
            <a:r>
              <a:rPr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</a:rPr>
              <a:t>spring.jpa.database=MYSQL</a:t>
            </a:r>
          </a:p>
        </p:txBody>
      </p:sp>
      <p:sp>
        <p:nvSpPr>
          <p:cNvPr id="6" name="object 2"/>
          <p:cNvSpPr txBox="1">
            <a:spLocks/>
          </p:cNvSpPr>
          <p:nvPr/>
        </p:nvSpPr>
        <p:spPr>
          <a:xfrm>
            <a:off x="4448944" y="2293979"/>
            <a:ext cx="3744416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2pPr>
            <a:lvl3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3pPr>
            <a:lvl4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4pPr>
            <a:lvl5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5pPr>
            <a:lvl6pPr marL="4572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6pPr>
            <a:lvl7pPr marL="9144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7pPr>
            <a:lvl8pPr marL="13716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8pPr>
            <a:lvl9pPr marL="18288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9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kumimoji="0" lang="en-US" altLang="ko-KR" sz="2800" kern="0" spc="-204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application.properties</a:t>
            </a:r>
            <a:endParaRPr kumimoji="0" lang="ko-KR" altLang="en-US" sz="2800" kern="0" spc="-204" dirty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object 2"/>
          <p:cNvSpPr txBox="1">
            <a:spLocks/>
          </p:cNvSpPr>
          <p:nvPr/>
        </p:nvSpPr>
        <p:spPr>
          <a:xfrm>
            <a:off x="1206209" y="1196752"/>
            <a:ext cx="252028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2pPr>
            <a:lvl3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3pPr>
            <a:lvl4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4pPr>
            <a:lvl5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5pPr>
            <a:lvl6pPr marL="4572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6pPr>
            <a:lvl7pPr marL="9144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7pPr>
            <a:lvl8pPr marL="13716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8pPr>
            <a:lvl9pPr marL="18288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9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kumimoji="0" lang="en-US" altLang="ko-KR" sz="3200" kern="0" spc="-204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pom . xml</a:t>
            </a:r>
            <a:endParaRPr kumimoji="0" lang="ko-KR" altLang="en-US" sz="3200" kern="0" spc="-204" dirty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70610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2"/>
          <p:cNvSpPr txBox="1">
            <a:spLocks/>
          </p:cNvSpPr>
          <p:nvPr/>
        </p:nvSpPr>
        <p:spPr>
          <a:xfrm>
            <a:off x="2864768" y="836712"/>
            <a:ext cx="4608512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2pPr>
            <a:lvl3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3pPr>
            <a:lvl4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4pPr>
            <a:lvl5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5pPr>
            <a:lvl6pPr marL="4572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6pPr>
            <a:lvl7pPr marL="9144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7pPr>
            <a:lvl8pPr marL="13716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8pPr>
            <a:lvl9pPr marL="18288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9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kumimoji="0" lang="en-US" sz="4000" kern="0" spc="-150" dirty="0" smtClean="0">
                <a:solidFill>
                  <a:srgbClr val="FFC000"/>
                </a:solidFill>
              </a:rPr>
              <a:t>Spring Boot </a:t>
            </a:r>
            <a:r>
              <a:rPr kumimoji="0" lang="en-US" altLang="ko-KR" sz="4000" kern="0" spc="-150" dirty="0" smtClean="0">
                <a:solidFill>
                  <a:srgbClr val="FFC000"/>
                </a:solidFill>
              </a:rPr>
              <a:t>Run</a:t>
            </a:r>
            <a:endParaRPr kumimoji="0" lang="ko-KR" altLang="en-US" sz="4000" kern="0" spc="-204" dirty="0">
              <a:solidFill>
                <a:srgbClr val="FFC000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512" y="1844824"/>
            <a:ext cx="8826423" cy="3899008"/>
          </a:xfrm>
          <a:prstGeom prst="rect">
            <a:avLst/>
          </a:prstGeom>
          <a:ln w="12700">
            <a:solidFill>
              <a:schemeClr val="accent3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802057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/>
          </p:cNvSpPr>
          <p:nvPr/>
        </p:nvSpPr>
        <p:spPr>
          <a:xfrm>
            <a:off x="1797912" y="761814"/>
            <a:ext cx="252457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2pPr>
            <a:lvl3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3pPr>
            <a:lvl4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4pPr>
            <a:lvl5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5pPr>
            <a:lvl6pPr marL="4572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6pPr>
            <a:lvl7pPr marL="9144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7pPr>
            <a:lvl8pPr marL="13716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8pPr>
            <a:lvl9pPr marL="18288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9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kumimoji="0" lang="en-US" altLang="ko-KR" sz="2400" kern="0" spc="-135" smtClean="0">
                <a:solidFill>
                  <a:srgbClr val="FFC000"/>
                </a:solidFill>
              </a:rPr>
              <a:t>Spring Framework</a:t>
            </a:r>
            <a:endParaRPr kumimoji="0" lang="ko-KR" altLang="en-US" sz="2400" kern="0" spc="-200" dirty="0">
              <a:solidFill>
                <a:srgbClr val="FFC000"/>
              </a:solidFill>
            </a:endParaRPr>
          </a:p>
        </p:txBody>
      </p:sp>
      <p:sp>
        <p:nvSpPr>
          <p:cNvPr id="3" name="object 3"/>
          <p:cNvSpPr/>
          <p:nvPr/>
        </p:nvSpPr>
        <p:spPr>
          <a:xfrm>
            <a:off x="959618" y="1287213"/>
            <a:ext cx="4201159" cy="256031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49775" y="1282451"/>
            <a:ext cx="4220845" cy="2574925"/>
          </a:xfrm>
          <a:custGeom>
            <a:avLst/>
            <a:gdLst/>
            <a:ahLst/>
            <a:cxnLst/>
            <a:rect l="l" t="t" r="r" b="b"/>
            <a:pathLst>
              <a:path w="4220845" h="2574925">
                <a:moveTo>
                  <a:pt x="0" y="0"/>
                </a:moveTo>
                <a:lnTo>
                  <a:pt x="4220764" y="0"/>
                </a:lnTo>
                <a:lnTo>
                  <a:pt x="4220764" y="2574924"/>
                </a:lnTo>
                <a:lnTo>
                  <a:pt x="0" y="2574924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51515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46755" y="3459885"/>
            <a:ext cx="2555239" cy="24942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41992" y="3455123"/>
            <a:ext cx="2564765" cy="2504440"/>
          </a:xfrm>
          <a:custGeom>
            <a:avLst/>
            <a:gdLst/>
            <a:ahLst/>
            <a:cxnLst/>
            <a:rect l="l" t="t" r="r" b="b"/>
            <a:pathLst>
              <a:path w="2564765" h="2504440">
                <a:moveTo>
                  <a:pt x="0" y="0"/>
                </a:moveTo>
                <a:lnTo>
                  <a:pt x="2564605" y="0"/>
                </a:lnTo>
                <a:lnTo>
                  <a:pt x="2564605" y="2503883"/>
                </a:lnTo>
                <a:lnTo>
                  <a:pt x="0" y="2503883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51515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368824" y="3459885"/>
            <a:ext cx="2321558" cy="25704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364061" y="3455123"/>
            <a:ext cx="2331720" cy="2580640"/>
          </a:xfrm>
          <a:custGeom>
            <a:avLst/>
            <a:gdLst/>
            <a:ahLst/>
            <a:cxnLst/>
            <a:rect l="l" t="t" r="r" b="b"/>
            <a:pathLst>
              <a:path w="2331720" h="2580640">
                <a:moveTo>
                  <a:pt x="0" y="0"/>
                </a:moveTo>
                <a:lnTo>
                  <a:pt x="2331242" y="0"/>
                </a:lnTo>
                <a:lnTo>
                  <a:pt x="2331242" y="2580083"/>
                </a:lnTo>
                <a:lnTo>
                  <a:pt x="0" y="2580083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51515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382942" y="2357948"/>
            <a:ext cx="1600200" cy="25908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342620" y="2353186"/>
            <a:ext cx="1645920" cy="2600325"/>
          </a:xfrm>
          <a:custGeom>
            <a:avLst/>
            <a:gdLst/>
            <a:ahLst/>
            <a:cxnLst/>
            <a:rect l="l" t="t" r="r" b="b"/>
            <a:pathLst>
              <a:path w="1645920" h="2600325">
                <a:moveTo>
                  <a:pt x="0" y="0"/>
                </a:moveTo>
                <a:lnTo>
                  <a:pt x="1645443" y="0"/>
                </a:lnTo>
                <a:lnTo>
                  <a:pt x="1645443" y="2600324"/>
                </a:lnTo>
                <a:lnTo>
                  <a:pt x="0" y="2600324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51515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601063" y="3099808"/>
            <a:ext cx="1991358" cy="129031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596299" y="3095046"/>
            <a:ext cx="2001520" cy="1299845"/>
          </a:xfrm>
          <a:custGeom>
            <a:avLst/>
            <a:gdLst/>
            <a:ahLst/>
            <a:cxnLst/>
            <a:rect l="l" t="t" r="r" b="b"/>
            <a:pathLst>
              <a:path w="2001520" h="1299845">
                <a:moveTo>
                  <a:pt x="0" y="0"/>
                </a:moveTo>
                <a:lnTo>
                  <a:pt x="2001043" y="0"/>
                </a:lnTo>
                <a:lnTo>
                  <a:pt x="2001043" y="1299765"/>
                </a:lnTo>
                <a:lnTo>
                  <a:pt x="0" y="1299765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51515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073225" y="3217347"/>
            <a:ext cx="1431925" cy="778510"/>
          </a:xfrm>
          <a:custGeom>
            <a:avLst/>
            <a:gdLst/>
            <a:ahLst/>
            <a:cxnLst/>
            <a:rect l="l" t="t" r="r" b="b"/>
            <a:pathLst>
              <a:path w="1431925" h="778510">
                <a:moveTo>
                  <a:pt x="1042922" y="0"/>
                </a:moveTo>
                <a:lnTo>
                  <a:pt x="1042922" y="194495"/>
                </a:lnTo>
                <a:lnTo>
                  <a:pt x="0" y="194495"/>
                </a:lnTo>
                <a:lnTo>
                  <a:pt x="0" y="583483"/>
                </a:lnTo>
                <a:lnTo>
                  <a:pt x="1042922" y="583483"/>
                </a:lnTo>
                <a:lnTo>
                  <a:pt x="1042922" y="777979"/>
                </a:lnTo>
                <a:lnTo>
                  <a:pt x="1431912" y="388989"/>
                </a:lnTo>
                <a:lnTo>
                  <a:pt x="1042922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073225" y="3217347"/>
            <a:ext cx="1431925" cy="778510"/>
          </a:xfrm>
          <a:custGeom>
            <a:avLst/>
            <a:gdLst/>
            <a:ahLst/>
            <a:cxnLst/>
            <a:rect l="l" t="t" r="r" b="b"/>
            <a:pathLst>
              <a:path w="1431925" h="778510">
                <a:moveTo>
                  <a:pt x="0" y="194495"/>
                </a:moveTo>
                <a:lnTo>
                  <a:pt x="1042922" y="194495"/>
                </a:lnTo>
                <a:lnTo>
                  <a:pt x="1042922" y="0"/>
                </a:lnTo>
                <a:lnTo>
                  <a:pt x="1431911" y="388989"/>
                </a:lnTo>
                <a:lnTo>
                  <a:pt x="1042922" y="777978"/>
                </a:lnTo>
                <a:lnTo>
                  <a:pt x="1042922" y="583483"/>
                </a:lnTo>
                <a:lnTo>
                  <a:pt x="0" y="583483"/>
                </a:lnTo>
                <a:lnTo>
                  <a:pt x="0" y="194495"/>
                </a:lnTo>
                <a:close/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>
            <a:spLocks/>
          </p:cNvSpPr>
          <p:nvPr/>
        </p:nvSpPr>
        <p:spPr>
          <a:xfrm>
            <a:off x="8992599" y="6658452"/>
            <a:ext cx="205740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바탕체" panose="02030609000101010101" pitchFamily="17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바탕체" panose="02030609000101010101" pitchFamily="17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바탕체" panose="02030609000101010101" pitchFamily="17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바탕체" panose="02030609000101010101" pitchFamily="17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바탕체" panose="02030609000101010101" pitchFamily="17" charset="-127"/>
                <a:cs typeface="+mn-cs"/>
              </a:defRPr>
            </a:lvl5pPr>
            <a:lvl6pPr marL="22860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바탕체" panose="02030609000101010101" pitchFamily="17" charset="-127"/>
                <a:cs typeface="+mn-cs"/>
              </a:defRPr>
            </a:lvl6pPr>
            <a:lvl7pPr marL="27432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바탕체" panose="02030609000101010101" pitchFamily="17" charset="-127"/>
                <a:cs typeface="+mn-cs"/>
              </a:defRPr>
            </a:lvl7pPr>
            <a:lvl8pPr marL="32004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바탕체" panose="02030609000101010101" pitchFamily="17" charset="-127"/>
                <a:cs typeface="+mn-cs"/>
              </a:defRPr>
            </a:lvl8pPr>
            <a:lvl9pPr marL="36576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바탕체" panose="02030609000101010101" pitchFamily="17" charset="-127"/>
                <a:cs typeface="+mn-cs"/>
              </a:defRPr>
            </a:lvl9pPr>
          </a:lstStyle>
          <a:p>
            <a:pPr marL="25400">
              <a:spcBef>
                <a:spcPts val="40"/>
              </a:spcBef>
            </a:pPr>
            <a:fld id="{81D60167-4931-47E6-BA6A-407CBD079E47}" type="slidenum">
              <a:rPr lang="en-US" altLang="ko-KR" smtClean="0"/>
              <a:pPr marL="25400">
                <a:spcBef>
                  <a:spcPts val="40"/>
                </a:spcBef>
              </a:pPr>
              <a:t>64</a:t>
            </a:fld>
            <a:endParaRPr lang="en-US" altLang="ko-KR" dirty="0"/>
          </a:p>
        </p:txBody>
      </p:sp>
      <p:sp>
        <p:nvSpPr>
          <p:cNvPr id="16" name="object 2"/>
          <p:cNvSpPr txBox="1">
            <a:spLocks/>
          </p:cNvSpPr>
          <p:nvPr/>
        </p:nvSpPr>
        <p:spPr>
          <a:xfrm>
            <a:off x="6897216" y="762727"/>
            <a:ext cx="1810418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2pPr>
            <a:lvl3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3pPr>
            <a:lvl4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4pPr>
            <a:lvl5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5pPr>
            <a:lvl6pPr marL="4572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6pPr>
            <a:lvl7pPr marL="9144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7pPr>
            <a:lvl8pPr marL="13716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8pPr>
            <a:lvl9pPr marL="18288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9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kumimoji="0" lang="en-US" altLang="ko-KR" sz="2400" kern="0" spc="-135" smtClean="0">
                <a:solidFill>
                  <a:srgbClr val="FFC000"/>
                </a:solidFill>
              </a:rPr>
              <a:t>Spring Boot</a:t>
            </a:r>
            <a:endParaRPr kumimoji="0" lang="ko-KR" altLang="en-US" sz="2400" kern="0" spc="-2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6124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4294967295"/>
          </p:nvPr>
        </p:nvSpPr>
        <p:spPr>
          <a:xfrm>
            <a:off x="7099300" y="6356350"/>
            <a:ext cx="2311400" cy="365125"/>
          </a:xfrm>
        </p:spPr>
        <p:txBody>
          <a:bodyPr/>
          <a:lstStyle/>
          <a:p>
            <a:pPr marL="25400">
              <a:spcBef>
                <a:spcPts val="40"/>
              </a:spcBef>
            </a:pPr>
            <a:fld id="{81D60167-4931-47E6-BA6A-407CBD079E47}" type="slidenum">
              <a:rPr lang="en-US" altLang="ko-KR" smtClean="0"/>
              <a:pPr marL="25400">
                <a:spcBef>
                  <a:spcPts val="40"/>
                </a:spcBef>
              </a:pPr>
              <a:t>65</a:t>
            </a:fld>
            <a:endParaRPr lang="en-US" altLang="ko-KR" dirty="0"/>
          </a:p>
        </p:txBody>
      </p:sp>
      <p:sp>
        <p:nvSpPr>
          <p:cNvPr id="5" name="object 2"/>
          <p:cNvSpPr txBox="1">
            <a:spLocks noGrp="1"/>
          </p:cNvSpPr>
          <p:nvPr>
            <p:ph type="title" idx="4294967295"/>
          </p:nvPr>
        </p:nvSpPr>
        <p:spPr>
          <a:xfrm>
            <a:off x="1856656" y="1124744"/>
            <a:ext cx="7128792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3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</a:t>
            </a:r>
            <a:r>
              <a:rPr lang="en-US" altLang="ko-KR" sz="3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3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운영 환경 공유 혹은 </a:t>
            </a:r>
            <a:r>
              <a:rPr lang="ko-KR" altLang="en-US" sz="32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신규 </a:t>
            </a:r>
            <a:r>
              <a:rPr lang="ko-KR" altLang="en-US" sz="3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세팅 시</a:t>
            </a:r>
            <a:endParaRPr sz="3200" b="1" spc="-200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object 3"/>
          <p:cNvSpPr txBox="1"/>
          <p:nvPr/>
        </p:nvSpPr>
        <p:spPr>
          <a:xfrm>
            <a:off x="-72008" y="2540544"/>
            <a:ext cx="5040560" cy="2490424"/>
          </a:xfrm>
          <a:prstGeom prst="rect">
            <a:avLst/>
          </a:prstGeom>
        </p:spPr>
        <p:txBody>
          <a:bodyPr vert="horz" wrap="square" lIns="0" tIns="104139" rIns="0" bIns="0" rtlCol="0">
            <a:spAutoFit/>
          </a:bodyPr>
          <a:lstStyle/>
          <a:p>
            <a:pPr marL="812800" lvl="1" indent="-342900">
              <a:lnSpc>
                <a:spcPct val="150000"/>
              </a:lnSpc>
              <a:spcBef>
                <a:spcPts val="819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ko-KR" altLang="en-US" sz="1800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반복적 </a:t>
            </a:r>
            <a:r>
              <a:rPr lang="en-US" altLang="ko-KR" sz="1800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/ </a:t>
            </a:r>
            <a:r>
              <a:rPr lang="ko-KR" altLang="en-US" sz="1800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동기화 </a:t>
            </a:r>
            <a:r>
              <a:rPr lang="en-US" altLang="ko-KR" sz="1800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/ </a:t>
            </a:r>
            <a:r>
              <a:rPr lang="ko-KR" altLang="en-US" sz="1800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오류 검증 </a:t>
            </a:r>
            <a:r>
              <a:rPr lang="en-US" altLang="ko-KR" sz="1800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/ </a:t>
            </a:r>
            <a:r>
              <a:rPr lang="ko-KR" altLang="en-US" sz="1800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실수 리스크</a:t>
            </a:r>
            <a:endParaRPr sz="18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812800" lvl="1" indent="-342900">
              <a:lnSpc>
                <a:spcPct val="150000"/>
              </a:lnSpc>
              <a:spcBef>
                <a:spcPts val="635"/>
              </a:spcBef>
              <a:buFont typeface="Arial" panose="020B0604020202020204" pitchFamily="34" charset="0"/>
              <a:buChar char="•"/>
              <a:tabLst>
                <a:tab pos="755650" algn="l"/>
              </a:tabLst>
            </a:pPr>
            <a:r>
              <a:rPr sz="1800" b="1" spc="-80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의존</a:t>
            </a:r>
            <a:r>
              <a:rPr sz="1800" b="1" spc="-305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1800" b="1" spc="-80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모듈</a:t>
            </a:r>
            <a:r>
              <a:rPr sz="1800" b="1" spc="-300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18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간</a:t>
            </a:r>
            <a:r>
              <a:rPr sz="1800" b="1" spc="-305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1800" b="1" spc="-80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버전</a:t>
            </a:r>
            <a:r>
              <a:rPr sz="1800" b="1" spc="-300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1800" b="1" spc="-155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맞추기</a:t>
            </a:r>
            <a:endParaRPr sz="18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812800" lvl="1" indent="-342900">
              <a:lnSpc>
                <a:spcPct val="150000"/>
              </a:lnSpc>
              <a:spcBef>
                <a:spcPts val="640"/>
              </a:spcBef>
              <a:buFont typeface="Arial" panose="020B0604020202020204" pitchFamily="34" charset="0"/>
              <a:buChar char="•"/>
              <a:tabLst>
                <a:tab pos="755650" algn="l"/>
              </a:tabLst>
            </a:pPr>
            <a:r>
              <a:rPr sz="1800" b="1" spc="-105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(다른</a:t>
            </a:r>
            <a:r>
              <a:rPr sz="1800" b="1" spc="-305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1800" b="1" spc="-125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소스에서)</a:t>
            </a:r>
            <a:r>
              <a:rPr sz="1800" b="1" spc="-305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1800" b="1" spc="-80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설정</a:t>
            </a:r>
            <a:r>
              <a:rPr sz="1800" b="1" spc="-300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1800" b="1" spc="-125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C&amp;P하고</a:t>
            </a:r>
            <a:r>
              <a:rPr sz="1800" b="1" spc="-305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1800" b="1" spc="-155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수정</a:t>
            </a:r>
            <a:endParaRPr sz="18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812800" lvl="1" indent="-342900">
              <a:lnSpc>
                <a:spcPct val="150000"/>
              </a:lnSpc>
              <a:spcBef>
                <a:spcPts val="640"/>
              </a:spcBef>
              <a:buFont typeface="Arial" panose="020B0604020202020204" pitchFamily="34" charset="0"/>
              <a:buChar char="•"/>
              <a:tabLst>
                <a:tab pos="755650" algn="l"/>
              </a:tabLst>
            </a:pPr>
            <a:r>
              <a:rPr lang="ko-KR" altLang="en-US" sz="1800" b="1" spc="-105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잘 </a:t>
            </a:r>
            <a:r>
              <a:rPr lang="ko-KR" altLang="en-US" sz="1800" b="1" spc="-105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되는지 테스트 </a:t>
            </a:r>
            <a:r>
              <a:rPr lang="en-US" altLang="ko-KR" sz="1800" b="1" spc="-105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- </a:t>
            </a:r>
            <a:r>
              <a:rPr lang="ko-KR" altLang="en-US" sz="1800" b="1" spc="-155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테스트환경 </a:t>
            </a:r>
            <a:r>
              <a:rPr lang="ko-KR" altLang="en-US" sz="1800" b="1" spc="-155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복잡</a:t>
            </a:r>
            <a:endParaRPr lang="en-US" sz="1800" b="1" spc="-105" dirty="0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812800" lvl="1" indent="-342900">
              <a:lnSpc>
                <a:spcPct val="150000"/>
              </a:lnSpc>
              <a:spcBef>
                <a:spcPts val="640"/>
              </a:spcBef>
              <a:buFont typeface="Arial" panose="020B0604020202020204" pitchFamily="34" charset="0"/>
              <a:buChar char="•"/>
              <a:tabLst>
                <a:tab pos="755650" algn="l"/>
              </a:tabLst>
            </a:pPr>
            <a:r>
              <a:rPr sz="1800" b="1" spc="-105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빌드와</a:t>
            </a:r>
            <a:r>
              <a:rPr sz="1800" b="1" spc="-305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lang="en-US" sz="1800" b="1" spc="-305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1800" b="1" spc="-155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실행</a:t>
            </a:r>
            <a:r>
              <a:rPr lang="en-US" sz="1800" b="1" spc="-155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 - </a:t>
            </a:r>
            <a:r>
              <a:rPr lang="ko-KR" altLang="en-US" sz="1800" b="1" spc="-155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무겁고 느리다</a:t>
            </a:r>
            <a:endParaRPr lang="en-US" sz="1800" b="1" spc="-155" dirty="0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7" name="object 2"/>
          <p:cNvSpPr txBox="1">
            <a:spLocks/>
          </p:cNvSpPr>
          <p:nvPr/>
        </p:nvSpPr>
        <p:spPr>
          <a:xfrm>
            <a:off x="360040" y="2035277"/>
            <a:ext cx="3888432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8100" b="0" i="0">
                <a:solidFill>
                  <a:schemeClr val="bg1"/>
                </a:solidFill>
                <a:latin typeface="Malgun Gothic"/>
                <a:ea typeface="+mj-ea"/>
                <a:cs typeface="Malgun Gothic"/>
              </a:defRPr>
            </a:lvl1pPr>
            <a:lvl2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2pPr>
            <a:lvl3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3pPr>
            <a:lvl4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4pPr>
            <a:lvl5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5pPr>
            <a:lvl6pPr marL="4572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6pPr>
            <a:lvl7pPr marL="9144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7pPr>
            <a:lvl8pPr marL="13716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8pPr>
            <a:lvl9pPr marL="18288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9pPr>
          </a:lstStyle>
          <a:p>
            <a:pPr marL="469900" indent="-457200">
              <a:lnSpc>
                <a:spcPct val="100000"/>
              </a:lnSpc>
              <a:spcBef>
                <a:spcPts val="100"/>
              </a:spcBef>
              <a:buFont typeface="Wingdings" panose="05000000000000000000" pitchFamily="2" charset="2"/>
              <a:buChar char="§"/>
            </a:pPr>
            <a:r>
              <a:rPr kumimoji="0" lang="en-US" altLang="ko-KR" sz="3200" b="1" kern="0" spc="-20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framework</a:t>
            </a:r>
            <a:endParaRPr kumimoji="0" lang="ko-KR" altLang="en-US" sz="3200" b="1" kern="0" spc="-200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object 3"/>
          <p:cNvSpPr txBox="1"/>
          <p:nvPr/>
        </p:nvSpPr>
        <p:spPr>
          <a:xfrm>
            <a:off x="4520952" y="2564904"/>
            <a:ext cx="5040560" cy="2490424"/>
          </a:xfrm>
          <a:prstGeom prst="rect">
            <a:avLst/>
          </a:prstGeom>
        </p:spPr>
        <p:txBody>
          <a:bodyPr vert="horz" wrap="square" lIns="0" tIns="104139" rIns="0" bIns="0" rtlCol="0">
            <a:spAutoFit/>
          </a:bodyPr>
          <a:lstStyle/>
          <a:p>
            <a:pPr marL="812800" lvl="1" indent="-342900">
              <a:lnSpc>
                <a:spcPct val="150000"/>
              </a:lnSpc>
              <a:spcBef>
                <a:spcPts val="819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ko-KR" altLang="en-US" sz="18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간편설정</a:t>
            </a:r>
            <a:r>
              <a:rPr lang="en-US" altLang="ko-KR" sz="18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/ </a:t>
            </a:r>
            <a:r>
              <a:rPr lang="ko-KR" altLang="en-US" sz="18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동기화</a:t>
            </a:r>
            <a:r>
              <a:rPr lang="en-US" altLang="ko-KR" sz="18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,</a:t>
            </a:r>
            <a:r>
              <a:rPr lang="ko-KR" altLang="en-US" sz="18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오류검증</a:t>
            </a:r>
            <a:r>
              <a:rPr lang="en-US" altLang="ko-KR" sz="18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, </a:t>
            </a:r>
            <a:r>
              <a:rPr lang="ko-KR" altLang="en-US" sz="18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실수 등 최소화</a:t>
            </a:r>
            <a:endParaRPr sz="18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812800" lvl="1" indent="-342900">
              <a:lnSpc>
                <a:spcPct val="150000"/>
              </a:lnSpc>
              <a:spcBef>
                <a:spcPts val="635"/>
              </a:spcBef>
              <a:buFont typeface="Arial" panose="020B0604020202020204" pitchFamily="34" charset="0"/>
              <a:buChar char="•"/>
              <a:tabLst>
                <a:tab pos="755650" algn="l"/>
              </a:tabLst>
            </a:pPr>
            <a:r>
              <a:rPr sz="1800" b="1" spc="-8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의존</a:t>
            </a:r>
            <a:r>
              <a:rPr sz="1800" b="1" spc="-305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1800" b="1" spc="-8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모듈</a:t>
            </a:r>
            <a:r>
              <a:rPr lang="en-US" sz="1800" b="1" spc="-8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1800" b="1" spc="-30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lang="ko-KR" altLang="en-US" sz="18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자동화</a:t>
            </a:r>
            <a:endParaRPr lang="en-US" altLang="ko-KR" sz="18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812800" lvl="1" indent="-342900">
              <a:lnSpc>
                <a:spcPct val="150000"/>
              </a:lnSpc>
              <a:spcBef>
                <a:spcPts val="635"/>
              </a:spcBef>
              <a:buFont typeface="Arial" panose="020B0604020202020204" pitchFamily="34" charset="0"/>
              <a:buChar char="•"/>
              <a:tabLst>
                <a:tab pos="755650" algn="l"/>
              </a:tabLst>
            </a:pPr>
            <a:r>
              <a:rPr lang="en-US" altLang="ko-KR" sz="1800" b="1" spc="-105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Profile </a:t>
            </a:r>
            <a:r>
              <a:rPr lang="ko-KR" altLang="en-US" sz="1800" b="1" spc="-105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을 활용한 설정의 단순화</a:t>
            </a:r>
            <a:endParaRPr sz="18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812800" lvl="1" indent="-342900">
              <a:lnSpc>
                <a:spcPct val="150000"/>
              </a:lnSpc>
              <a:spcBef>
                <a:spcPts val="640"/>
              </a:spcBef>
              <a:buFont typeface="Arial" panose="020B0604020202020204" pitchFamily="34" charset="0"/>
              <a:buChar char="•"/>
              <a:tabLst>
                <a:tab pos="755650" algn="l"/>
              </a:tabLst>
            </a:pPr>
            <a:r>
              <a:rPr lang="ko-KR" altLang="en-US" sz="1800" b="1" spc="-105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잘 </a:t>
            </a:r>
            <a:r>
              <a:rPr lang="ko-KR" altLang="en-US" sz="1800" b="1" spc="-105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되는지 테스트 </a:t>
            </a:r>
            <a:r>
              <a:rPr lang="en-US" altLang="ko-KR" sz="1800" b="1" spc="-105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-</a:t>
            </a:r>
            <a:r>
              <a:rPr lang="en-US" altLang="ko-KR" sz="1800" b="1" spc="-155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lang="ko-KR" altLang="en-US" sz="1800" b="1" spc="-155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테스트 환경 </a:t>
            </a:r>
            <a:r>
              <a:rPr lang="ko-KR" altLang="en-US" sz="1800" b="1" spc="-155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단순</a:t>
            </a:r>
            <a:endParaRPr lang="en-US" sz="1800" b="1" spc="-105" dirty="0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812800" lvl="1" indent="-342900">
              <a:lnSpc>
                <a:spcPct val="150000"/>
              </a:lnSpc>
              <a:spcBef>
                <a:spcPts val="640"/>
              </a:spcBef>
              <a:buFont typeface="Arial" panose="020B0604020202020204" pitchFamily="34" charset="0"/>
              <a:buChar char="•"/>
              <a:tabLst>
                <a:tab pos="755650" algn="l"/>
              </a:tabLst>
            </a:pPr>
            <a:r>
              <a:rPr sz="1800" b="1" spc="-105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빌드와</a:t>
            </a:r>
            <a:r>
              <a:rPr sz="1800" b="1" spc="-305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lang="en-US" sz="1800" b="1" spc="-305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1800" b="1" spc="-155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실행</a:t>
            </a:r>
            <a:r>
              <a:rPr lang="en-US" sz="1800" b="1" spc="-155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– </a:t>
            </a:r>
            <a:r>
              <a:rPr lang="ko-KR" altLang="en-US" sz="1800" b="1" spc="-155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가볍고 빠르다</a:t>
            </a:r>
            <a:endParaRPr lang="en-US" sz="1800" b="1" spc="-155" dirty="0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9" name="object 2"/>
          <p:cNvSpPr txBox="1">
            <a:spLocks/>
          </p:cNvSpPr>
          <p:nvPr/>
        </p:nvSpPr>
        <p:spPr>
          <a:xfrm>
            <a:off x="4968552" y="2062392"/>
            <a:ext cx="3888432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8100" b="0" i="0">
                <a:solidFill>
                  <a:schemeClr val="bg1"/>
                </a:solidFill>
                <a:latin typeface="Malgun Gothic"/>
                <a:ea typeface="+mj-ea"/>
                <a:cs typeface="Malgun Gothic"/>
              </a:defRPr>
            </a:lvl1pPr>
            <a:lvl2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2pPr>
            <a:lvl3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3pPr>
            <a:lvl4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4pPr>
            <a:lvl5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5pPr>
            <a:lvl6pPr marL="4572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6pPr>
            <a:lvl7pPr marL="9144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7pPr>
            <a:lvl8pPr marL="13716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8pPr>
            <a:lvl9pPr marL="18288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9pPr>
          </a:lstStyle>
          <a:p>
            <a:pPr marL="469900" indent="-457200">
              <a:lnSpc>
                <a:spcPct val="100000"/>
              </a:lnSpc>
              <a:spcBef>
                <a:spcPts val="100"/>
              </a:spcBef>
              <a:buFont typeface="Wingdings" panose="05000000000000000000" pitchFamily="2" charset="2"/>
              <a:buChar char="§"/>
            </a:pPr>
            <a:r>
              <a:rPr kumimoji="0" lang="en-US" altLang="ko-KR" sz="3200" b="1" kern="0" spc="-20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Boot</a:t>
            </a:r>
            <a:endParaRPr kumimoji="0" lang="ko-KR" altLang="en-US" sz="3200" b="1" kern="0" spc="-200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52235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그룹 30"/>
          <p:cNvGrpSpPr/>
          <p:nvPr/>
        </p:nvGrpSpPr>
        <p:grpSpPr>
          <a:xfrm>
            <a:off x="495622" y="980728"/>
            <a:ext cx="9388598" cy="4429174"/>
            <a:chOff x="127723" y="2371851"/>
            <a:chExt cx="13569138" cy="6401390"/>
          </a:xfrm>
        </p:grpSpPr>
        <p:sp>
          <p:nvSpPr>
            <p:cNvPr id="2" name="object 2"/>
            <p:cNvSpPr/>
            <p:nvPr/>
          </p:nvSpPr>
          <p:spPr>
            <a:xfrm>
              <a:off x="1281683" y="2371851"/>
              <a:ext cx="5256275" cy="50165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" name="object 3"/>
            <p:cNvSpPr/>
            <p:nvPr/>
          </p:nvSpPr>
          <p:spPr>
            <a:xfrm>
              <a:off x="2941320" y="4181855"/>
              <a:ext cx="1938528" cy="102717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4" name="object 4"/>
            <p:cNvSpPr/>
            <p:nvPr/>
          </p:nvSpPr>
          <p:spPr>
            <a:xfrm>
              <a:off x="2458211" y="4730496"/>
              <a:ext cx="2903219" cy="102717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8065007" y="3442715"/>
              <a:ext cx="3046730" cy="2868295"/>
            </a:xfrm>
            <a:custGeom>
              <a:avLst/>
              <a:gdLst/>
              <a:ahLst/>
              <a:cxnLst/>
              <a:rect l="l" t="t" r="r" b="b"/>
              <a:pathLst>
                <a:path w="3046729" h="2868295">
                  <a:moveTo>
                    <a:pt x="1523238" y="0"/>
                  </a:moveTo>
                  <a:lnTo>
                    <a:pt x="1473940" y="736"/>
                  </a:lnTo>
                  <a:lnTo>
                    <a:pt x="1425033" y="2932"/>
                  </a:lnTo>
                  <a:lnTo>
                    <a:pt x="1376542" y="6565"/>
                  </a:lnTo>
                  <a:lnTo>
                    <a:pt x="1328488" y="11612"/>
                  </a:lnTo>
                  <a:lnTo>
                    <a:pt x="1280896" y="18051"/>
                  </a:lnTo>
                  <a:lnTo>
                    <a:pt x="1233790" y="25860"/>
                  </a:lnTo>
                  <a:lnTo>
                    <a:pt x="1187194" y="35017"/>
                  </a:lnTo>
                  <a:lnTo>
                    <a:pt x="1141130" y="45499"/>
                  </a:lnTo>
                  <a:lnTo>
                    <a:pt x="1095622" y="57284"/>
                  </a:lnTo>
                  <a:lnTo>
                    <a:pt x="1050695" y="70350"/>
                  </a:lnTo>
                  <a:lnTo>
                    <a:pt x="1006372" y="84675"/>
                  </a:lnTo>
                  <a:lnTo>
                    <a:pt x="962676" y="100235"/>
                  </a:lnTo>
                  <a:lnTo>
                    <a:pt x="919631" y="117010"/>
                  </a:lnTo>
                  <a:lnTo>
                    <a:pt x="877261" y="134977"/>
                  </a:lnTo>
                  <a:lnTo>
                    <a:pt x="835589" y="154113"/>
                  </a:lnTo>
                  <a:lnTo>
                    <a:pt x="794640" y="174397"/>
                  </a:lnTo>
                  <a:lnTo>
                    <a:pt x="754436" y="195805"/>
                  </a:lnTo>
                  <a:lnTo>
                    <a:pt x="715001" y="218316"/>
                  </a:lnTo>
                  <a:lnTo>
                    <a:pt x="676360" y="241908"/>
                  </a:lnTo>
                  <a:lnTo>
                    <a:pt x="638535" y="266558"/>
                  </a:lnTo>
                  <a:lnTo>
                    <a:pt x="601550" y="292244"/>
                  </a:lnTo>
                  <a:lnTo>
                    <a:pt x="565429" y="318943"/>
                  </a:lnTo>
                  <a:lnTo>
                    <a:pt x="530196" y="346634"/>
                  </a:lnTo>
                  <a:lnTo>
                    <a:pt x="495874" y="375294"/>
                  </a:lnTo>
                  <a:lnTo>
                    <a:pt x="462486" y="404900"/>
                  </a:lnTo>
                  <a:lnTo>
                    <a:pt x="430057" y="435432"/>
                  </a:lnTo>
                  <a:lnTo>
                    <a:pt x="398611" y="466866"/>
                  </a:lnTo>
                  <a:lnTo>
                    <a:pt x="368170" y="499179"/>
                  </a:lnTo>
                  <a:lnTo>
                    <a:pt x="338758" y="532351"/>
                  </a:lnTo>
                  <a:lnTo>
                    <a:pt x="310400" y="566358"/>
                  </a:lnTo>
                  <a:lnTo>
                    <a:pt x="283118" y="601178"/>
                  </a:lnTo>
                  <a:lnTo>
                    <a:pt x="256936" y="636790"/>
                  </a:lnTo>
                  <a:lnTo>
                    <a:pt x="231879" y="673170"/>
                  </a:lnTo>
                  <a:lnTo>
                    <a:pt x="207969" y="710296"/>
                  </a:lnTo>
                  <a:lnTo>
                    <a:pt x="185230" y="748147"/>
                  </a:lnTo>
                  <a:lnTo>
                    <a:pt x="163687" y="786700"/>
                  </a:lnTo>
                  <a:lnTo>
                    <a:pt x="143362" y="825932"/>
                  </a:lnTo>
                  <a:lnTo>
                    <a:pt x="124279" y="865822"/>
                  </a:lnTo>
                  <a:lnTo>
                    <a:pt x="106462" y="906347"/>
                  </a:lnTo>
                  <a:lnTo>
                    <a:pt x="89934" y="947485"/>
                  </a:lnTo>
                  <a:lnTo>
                    <a:pt x="74720" y="989213"/>
                  </a:lnTo>
                  <a:lnTo>
                    <a:pt x="60842" y="1031510"/>
                  </a:lnTo>
                  <a:lnTo>
                    <a:pt x="48325" y="1074353"/>
                  </a:lnTo>
                  <a:lnTo>
                    <a:pt x="37192" y="1117720"/>
                  </a:lnTo>
                  <a:lnTo>
                    <a:pt x="27466" y="1161588"/>
                  </a:lnTo>
                  <a:lnTo>
                    <a:pt x="19172" y="1205936"/>
                  </a:lnTo>
                  <a:lnTo>
                    <a:pt x="12333" y="1250740"/>
                  </a:lnTo>
                  <a:lnTo>
                    <a:pt x="6973" y="1295980"/>
                  </a:lnTo>
                  <a:lnTo>
                    <a:pt x="3114" y="1341631"/>
                  </a:lnTo>
                  <a:lnTo>
                    <a:pt x="782" y="1387673"/>
                  </a:lnTo>
                  <a:lnTo>
                    <a:pt x="0" y="1434084"/>
                  </a:lnTo>
                  <a:lnTo>
                    <a:pt x="782" y="1480494"/>
                  </a:lnTo>
                  <a:lnTo>
                    <a:pt x="3114" y="1526536"/>
                  </a:lnTo>
                  <a:lnTo>
                    <a:pt x="6973" y="1572187"/>
                  </a:lnTo>
                  <a:lnTo>
                    <a:pt x="12333" y="1617427"/>
                  </a:lnTo>
                  <a:lnTo>
                    <a:pt x="19172" y="1662231"/>
                  </a:lnTo>
                  <a:lnTo>
                    <a:pt x="27466" y="1706579"/>
                  </a:lnTo>
                  <a:lnTo>
                    <a:pt x="37192" y="1750447"/>
                  </a:lnTo>
                  <a:lnTo>
                    <a:pt x="48325" y="1793814"/>
                  </a:lnTo>
                  <a:lnTo>
                    <a:pt x="60842" y="1836657"/>
                  </a:lnTo>
                  <a:lnTo>
                    <a:pt x="74720" y="1878954"/>
                  </a:lnTo>
                  <a:lnTo>
                    <a:pt x="89934" y="1920682"/>
                  </a:lnTo>
                  <a:lnTo>
                    <a:pt x="106462" y="1961820"/>
                  </a:lnTo>
                  <a:lnTo>
                    <a:pt x="124279" y="2002345"/>
                  </a:lnTo>
                  <a:lnTo>
                    <a:pt x="143362" y="2042235"/>
                  </a:lnTo>
                  <a:lnTo>
                    <a:pt x="163687" y="2081467"/>
                  </a:lnTo>
                  <a:lnTo>
                    <a:pt x="185230" y="2120020"/>
                  </a:lnTo>
                  <a:lnTo>
                    <a:pt x="207969" y="2157871"/>
                  </a:lnTo>
                  <a:lnTo>
                    <a:pt x="231879" y="2194997"/>
                  </a:lnTo>
                  <a:lnTo>
                    <a:pt x="256936" y="2231377"/>
                  </a:lnTo>
                  <a:lnTo>
                    <a:pt x="283118" y="2266989"/>
                  </a:lnTo>
                  <a:lnTo>
                    <a:pt x="310400" y="2301809"/>
                  </a:lnTo>
                  <a:lnTo>
                    <a:pt x="338758" y="2335816"/>
                  </a:lnTo>
                  <a:lnTo>
                    <a:pt x="368170" y="2368988"/>
                  </a:lnTo>
                  <a:lnTo>
                    <a:pt x="398611" y="2401301"/>
                  </a:lnTo>
                  <a:lnTo>
                    <a:pt x="430057" y="2432735"/>
                  </a:lnTo>
                  <a:lnTo>
                    <a:pt x="462486" y="2463267"/>
                  </a:lnTo>
                  <a:lnTo>
                    <a:pt x="495874" y="2492873"/>
                  </a:lnTo>
                  <a:lnTo>
                    <a:pt x="530196" y="2521533"/>
                  </a:lnTo>
                  <a:lnTo>
                    <a:pt x="565429" y="2549224"/>
                  </a:lnTo>
                  <a:lnTo>
                    <a:pt x="601550" y="2575923"/>
                  </a:lnTo>
                  <a:lnTo>
                    <a:pt x="638535" y="2601609"/>
                  </a:lnTo>
                  <a:lnTo>
                    <a:pt x="676360" y="2626259"/>
                  </a:lnTo>
                  <a:lnTo>
                    <a:pt x="715001" y="2649851"/>
                  </a:lnTo>
                  <a:lnTo>
                    <a:pt x="754436" y="2672362"/>
                  </a:lnTo>
                  <a:lnTo>
                    <a:pt x="794640" y="2693770"/>
                  </a:lnTo>
                  <a:lnTo>
                    <a:pt x="835589" y="2714054"/>
                  </a:lnTo>
                  <a:lnTo>
                    <a:pt x="877261" y="2733190"/>
                  </a:lnTo>
                  <a:lnTo>
                    <a:pt x="919631" y="2751157"/>
                  </a:lnTo>
                  <a:lnTo>
                    <a:pt x="962676" y="2767932"/>
                  </a:lnTo>
                  <a:lnTo>
                    <a:pt x="1006372" y="2783492"/>
                  </a:lnTo>
                  <a:lnTo>
                    <a:pt x="1050695" y="2797817"/>
                  </a:lnTo>
                  <a:lnTo>
                    <a:pt x="1095622" y="2810883"/>
                  </a:lnTo>
                  <a:lnTo>
                    <a:pt x="1141130" y="2822668"/>
                  </a:lnTo>
                  <a:lnTo>
                    <a:pt x="1187194" y="2833150"/>
                  </a:lnTo>
                  <a:lnTo>
                    <a:pt x="1233790" y="2842307"/>
                  </a:lnTo>
                  <a:lnTo>
                    <a:pt x="1280896" y="2850116"/>
                  </a:lnTo>
                  <a:lnTo>
                    <a:pt x="1328488" y="2856555"/>
                  </a:lnTo>
                  <a:lnTo>
                    <a:pt x="1376542" y="2861602"/>
                  </a:lnTo>
                  <a:lnTo>
                    <a:pt x="1425033" y="2865235"/>
                  </a:lnTo>
                  <a:lnTo>
                    <a:pt x="1473940" y="2867431"/>
                  </a:lnTo>
                  <a:lnTo>
                    <a:pt x="1523238" y="2868168"/>
                  </a:lnTo>
                  <a:lnTo>
                    <a:pt x="1572535" y="2867431"/>
                  </a:lnTo>
                  <a:lnTo>
                    <a:pt x="1621442" y="2865235"/>
                  </a:lnTo>
                  <a:lnTo>
                    <a:pt x="1669933" y="2861602"/>
                  </a:lnTo>
                  <a:lnTo>
                    <a:pt x="1717987" y="2856555"/>
                  </a:lnTo>
                  <a:lnTo>
                    <a:pt x="1765579" y="2850116"/>
                  </a:lnTo>
                  <a:lnTo>
                    <a:pt x="1812685" y="2842307"/>
                  </a:lnTo>
                  <a:lnTo>
                    <a:pt x="1859281" y="2833150"/>
                  </a:lnTo>
                  <a:lnTo>
                    <a:pt x="1905345" y="2822668"/>
                  </a:lnTo>
                  <a:lnTo>
                    <a:pt x="1950853" y="2810883"/>
                  </a:lnTo>
                  <a:lnTo>
                    <a:pt x="1995780" y="2797817"/>
                  </a:lnTo>
                  <a:lnTo>
                    <a:pt x="2040103" y="2783492"/>
                  </a:lnTo>
                  <a:lnTo>
                    <a:pt x="2083799" y="2767932"/>
                  </a:lnTo>
                  <a:lnTo>
                    <a:pt x="2126844" y="2751157"/>
                  </a:lnTo>
                  <a:lnTo>
                    <a:pt x="2169214" y="2733190"/>
                  </a:lnTo>
                  <a:lnTo>
                    <a:pt x="2210886" y="2714054"/>
                  </a:lnTo>
                  <a:lnTo>
                    <a:pt x="2251835" y="2693770"/>
                  </a:lnTo>
                  <a:lnTo>
                    <a:pt x="2292039" y="2672362"/>
                  </a:lnTo>
                  <a:lnTo>
                    <a:pt x="2331474" y="2649851"/>
                  </a:lnTo>
                  <a:lnTo>
                    <a:pt x="2370115" y="2626259"/>
                  </a:lnTo>
                  <a:lnTo>
                    <a:pt x="2407940" y="2601609"/>
                  </a:lnTo>
                  <a:lnTo>
                    <a:pt x="2444925" y="2575923"/>
                  </a:lnTo>
                  <a:lnTo>
                    <a:pt x="2481046" y="2549224"/>
                  </a:lnTo>
                  <a:lnTo>
                    <a:pt x="2516279" y="2521533"/>
                  </a:lnTo>
                  <a:lnTo>
                    <a:pt x="2550601" y="2492873"/>
                  </a:lnTo>
                  <a:lnTo>
                    <a:pt x="2583989" y="2463267"/>
                  </a:lnTo>
                  <a:lnTo>
                    <a:pt x="2616418" y="2432735"/>
                  </a:lnTo>
                  <a:lnTo>
                    <a:pt x="2647864" y="2401301"/>
                  </a:lnTo>
                  <a:lnTo>
                    <a:pt x="2678305" y="2368988"/>
                  </a:lnTo>
                  <a:lnTo>
                    <a:pt x="2707717" y="2335816"/>
                  </a:lnTo>
                  <a:lnTo>
                    <a:pt x="2736075" y="2301809"/>
                  </a:lnTo>
                  <a:lnTo>
                    <a:pt x="2763357" y="2266989"/>
                  </a:lnTo>
                  <a:lnTo>
                    <a:pt x="2789539" y="2231377"/>
                  </a:lnTo>
                  <a:lnTo>
                    <a:pt x="2814596" y="2194997"/>
                  </a:lnTo>
                  <a:lnTo>
                    <a:pt x="2838506" y="2157871"/>
                  </a:lnTo>
                  <a:lnTo>
                    <a:pt x="2861245" y="2120020"/>
                  </a:lnTo>
                  <a:lnTo>
                    <a:pt x="2882788" y="2081467"/>
                  </a:lnTo>
                  <a:lnTo>
                    <a:pt x="2903113" y="2042235"/>
                  </a:lnTo>
                  <a:lnTo>
                    <a:pt x="2922196" y="2002345"/>
                  </a:lnTo>
                  <a:lnTo>
                    <a:pt x="2940013" y="1961820"/>
                  </a:lnTo>
                  <a:lnTo>
                    <a:pt x="2956541" y="1920682"/>
                  </a:lnTo>
                  <a:lnTo>
                    <a:pt x="2971755" y="1878954"/>
                  </a:lnTo>
                  <a:lnTo>
                    <a:pt x="2985633" y="1836657"/>
                  </a:lnTo>
                  <a:lnTo>
                    <a:pt x="2998150" y="1793814"/>
                  </a:lnTo>
                  <a:lnTo>
                    <a:pt x="3009283" y="1750447"/>
                  </a:lnTo>
                  <a:lnTo>
                    <a:pt x="3019009" y="1706579"/>
                  </a:lnTo>
                  <a:lnTo>
                    <a:pt x="3027303" y="1662231"/>
                  </a:lnTo>
                  <a:lnTo>
                    <a:pt x="3034142" y="1617427"/>
                  </a:lnTo>
                  <a:lnTo>
                    <a:pt x="3039502" y="1572187"/>
                  </a:lnTo>
                  <a:lnTo>
                    <a:pt x="3043361" y="1526536"/>
                  </a:lnTo>
                  <a:lnTo>
                    <a:pt x="3045693" y="1480494"/>
                  </a:lnTo>
                  <a:lnTo>
                    <a:pt x="3046476" y="1434084"/>
                  </a:lnTo>
                  <a:lnTo>
                    <a:pt x="3045693" y="1387673"/>
                  </a:lnTo>
                  <a:lnTo>
                    <a:pt x="3043361" y="1341631"/>
                  </a:lnTo>
                  <a:lnTo>
                    <a:pt x="3039502" y="1295980"/>
                  </a:lnTo>
                  <a:lnTo>
                    <a:pt x="3034142" y="1250740"/>
                  </a:lnTo>
                  <a:lnTo>
                    <a:pt x="3027303" y="1205936"/>
                  </a:lnTo>
                  <a:lnTo>
                    <a:pt x="3019009" y="1161588"/>
                  </a:lnTo>
                  <a:lnTo>
                    <a:pt x="3009283" y="1117720"/>
                  </a:lnTo>
                  <a:lnTo>
                    <a:pt x="2998150" y="1074353"/>
                  </a:lnTo>
                  <a:lnTo>
                    <a:pt x="2985633" y="1031510"/>
                  </a:lnTo>
                  <a:lnTo>
                    <a:pt x="2971755" y="989213"/>
                  </a:lnTo>
                  <a:lnTo>
                    <a:pt x="2956541" y="947485"/>
                  </a:lnTo>
                  <a:lnTo>
                    <a:pt x="2940013" y="906347"/>
                  </a:lnTo>
                  <a:lnTo>
                    <a:pt x="2922196" y="865822"/>
                  </a:lnTo>
                  <a:lnTo>
                    <a:pt x="2903113" y="825932"/>
                  </a:lnTo>
                  <a:lnTo>
                    <a:pt x="2882788" y="786700"/>
                  </a:lnTo>
                  <a:lnTo>
                    <a:pt x="2861245" y="748147"/>
                  </a:lnTo>
                  <a:lnTo>
                    <a:pt x="2838506" y="710296"/>
                  </a:lnTo>
                  <a:lnTo>
                    <a:pt x="2814596" y="673170"/>
                  </a:lnTo>
                  <a:lnTo>
                    <a:pt x="2789539" y="636790"/>
                  </a:lnTo>
                  <a:lnTo>
                    <a:pt x="2763357" y="601178"/>
                  </a:lnTo>
                  <a:lnTo>
                    <a:pt x="2736075" y="566358"/>
                  </a:lnTo>
                  <a:lnTo>
                    <a:pt x="2707717" y="532351"/>
                  </a:lnTo>
                  <a:lnTo>
                    <a:pt x="2678305" y="499179"/>
                  </a:lnTo>
                  <a:lnTo>
                    <a:pt x="2647864" y="466866"/>
                  </a:lnTo>
                  <a:lnTo>
                    <a:pt x="2616418" y="435432"/>
                  </a:lnTo>
                  <a:lnTo>
                    <a:pt x="2583989" y="404900"/>
                  </a:lnTo>
                  <a:lnTo>
                    <a:pt x="2550601" y="375294"/>
                  </a:lnTo>
                  <a:lnTo>
                    <a:pt x="2516279" y="346634"/>
                  </a:lnTo>
                  <a:lnTo>
                    <a:pt x="2481046" y="318943"/>
                  </a:lnTo>
                  <a:lnTo>
                    <a:pt x="2444925" y="292244"/>
                  </a:lnTo>
                  <a:lnTo>
                    <a:pt x="2407940" y="266558"/>
                  </a:lnTo>
                  <a:lnTo>
                    <a:pt x="2370115" y="241908"/>
                  </a:lnTo>
                  <a:lnTo>
                    <a:pt x="2331474" y="218316"/>
                  </a:lnTo>
                  <a:lnTo>
                    <a:pt x="2292039" y="195805"/>
                  </a:lnTo>
                  <a:lnTo>
                    <a:pt x="2251835" y="174397"/>
                  </a:lnTo>
                  <a:lnTo>
                    <a:pt x="2210886" y="154113"/>
                  </a:lnTo>
                  <a:lnTo>
                    <a:pt x="2169214" y="134977"/>
                  </a:lnTo>
                  <a:lnTo>
                    <a:pt x="2126844" y="117010"/>
                  </a:lnTo>
                  <a:lnTo>
                    <a:pt x="2083799" y="100235"/>
                  </a:lnTo>
                  <a:lnTo>
                    <a:pt x="2040103" y="84675"/>
                  </a:lnTo>
                  <a:lnTo>
                    <a:pt x="1995780" y="70350"/>
                  </a:lnTo>
                  <a:lnTo>
                    <a:pt x="1950853" y="57284"/>
                  </a:lnTo>
                  <a:lnTo>
                    <a:pt x="1905345" y="45499"/>
                  </a:lnTo>
                  <a:lnTo>
                    <a:pt x="1859281" y="35017"/>
                  </a:lnTo>
                  <a:lnTo>
                    <a:pt x="1812685" y="25860"/>
                  </a:lnTo>
                  <a:lnTo>
                    <a:pt x="1765579" y="18051"/>
                  </a:lnTo>
                  <a:lnTo>
                    <a:pt x="1717987" y="11612"/>
                  </a:lnTo>
                  <a:lnTo>
                    <a:pt x="1669933" y="6565"/>
                  </a:lnTo>
                  <a:lnTo>
                    <a:pt x="1621442" y="2932"/>
                  </a:lnTo>
                  <a:lnTo>
                    <a:pt x="1572535" y="736"/>
                  </a:lnTo>
                  <a:lnTo>
                    <a:pt x="1523238" y="0"/>
                  </a:lnTo>
                  <a:close/>
                </a:path>
              </a:pathLst>
            </a:custGeom>
            <a:solidFill>
              <a:srgbClr val="7CCA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618219" y="4181855"/>
              <a:ext cx="1938527" cy="102717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810243" y="4730496"/>
              <a:ext cx="1556003" cy="102717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933700" y="2604516"/>
              <a:ext cx="1270000" cy="1271270"/>
            </a:xfrm>
            <a:custGeom>
              <a:avLst/>
              <a:gdLst/>
              <a:ahLst/>
              <a:cxnLst/>
              <a:rect l="l" t="t" r="r" b="b"/>
              <a:pathLst>
                <a:path w="1270000" h="1271270">
                  <a:moveTo>
                    <a:pt x="634746" y="0"/>
                  </a:moveTo>
                  <a:lnTo>
                    <a:pt x="587379" y="1742"/>
                  </a:lnTo>
                  <a:lnTo>
                    <a:pt x="540957" y="6889"/>
                  </a:lnTo>
                  <a:lnTo>
                    <a:pt x="495602" y="15317"/>
                  </a:lnTo>
                  <a:lnTo>
                    <a:pt x="451437" y="26903"/>
                  </a:lnTo>
                  <a:lnTo>
                    <a:pt x="408586" y="41524"/>
                  </a:lnTo>
                  <a:lnTo>
                    <a:pt x="367170" y="59058"/>
                  </a:lnTo>
                  <a:lnTo>
                    <a:pt x="327313" y="79381"/>
                  </a:lnTo>
                  <a:lnTo>
                    <a:pt x="289138" y="102372"/>
                  </a:lnTo>
                  <a:lnTo>
                    <a:pt x="252766" y="127907"/>
                  </a:lnTo>
                  <a:lnTo>
                    <a:pt x="218322" y="155863"/>
                  </a:lnTo>
                  <a:lnTo>
                    <a:pt x="185927" y="186118"/>
                  </a:lnTo>
                  <a:lnTo>
                    <a:pt x="155706" y="218549"/>
                  </a:lnTo>
                  <a:lnTo>
                    <a:pt x="127779" y="253032"/>
                  </a:lnTo>
                  <a:lnTo>
                    <a:pt x="102271" y="289446"/>
                  </a:lnTo>
                  <a:lnTo>
                    <a:pt x="79304" y="327667"/>
                  </a:lnTo>
                  <a:lnTo>
                    <a:pt x="59001" y="367573"/>
                  </a:lnTo>
                  <a:lnTo>
                    <a:pt x="41484" y="409041"/>
                  </a:lnTo>
                  <a:lnTo>
                    <a:pt x="26877" y="451947"/>
                  </a:lnTo>
                  <a:lnTo>
                    <a:pt x="15302" y="496170"/>
                  </a:lnTo>
                  <a:lnTo>
                    <a:pt x="6883" y="541586"/>
                  </a:lnTo>
                  <a:lnTo>
                    <a:pt x="1741" y="588073"/>
                  </a:lnTo>
                  <a:lnTo>
                    <a:pt x="0" y="635507"/>
                  </a:lnTo>
                  <a:lnTo>
                    <a:pt x="1741" y="682942"/>
                  </a:lnTo>
                  <a:lnTo>
                    <a:pt x="6883" y="729429"/>
                  </a:lnTo>
                  <a:lnTo>
                    <a:pt x="15302" y="774845"/>
                  </a:lnTo>
                  <a:lnTo>
                    <a:pt x="26877" y="819068"/>
                  </a:lnTo>
                  <a:lnTo>
                    <a:pt x="41484" y="861974"/>
                  </a:lnTo>
                  <a:lnTo>
                    <a:pt x="59001" y="903442"/>
                  </a:lnTo>
                  <a:lnTo>
                    <a:pt x="79304" y="943348"/>
                  </a:lnTo>
                  <a:lnTo>
                    <a:pt x="102271" y="981569"/>
                  </a:lnTo>
                  <a:lnTo>
                    <a:pt x="127779" y="1017983"/>
                  </a:lnTo>
                  <a:lnTo>
                    <a:pt x="155706" y="1052466"/>
                  </a:lnTo>
                  <a:lnTo>
                    <a:pt x="185928" y="1084897"/>
                  </a:lnTo>
                  <a:lnTo>
                    <a:pt x="218322" y="1115152"/>
                  </a:lnTo>
                  <a:lnTo>
                    <a:pt x="252766" y="1143108"/>
                  </a:lnTo>
                  <a:lnTo>
                    <a:pt x="289138" y="1168643"/>
                  </a:lnTo>
                  <a:lnTo>
                    <a:pt x="327313" y="1191634"/>
                  </a:lnTo>
                  <a:lnTo>
                    <a:pt x="367170" y="1211957"/>
                  </a:lnTo>
                  <a:lnTo>
                    <a:pt x="408586" y="1229491"/>
                  </a:lnTo>
                  <a:lnTo>
                    <a:pt x="451437" y="1244112"/>
                  </a:lnTo>
                  <a:lnTo>
                    <a:pt x="495602" y="1255698"/>
                  </a:lnTo>
                  <a:lnTo>
                    <a:pt x="540957" y="1264126"/>
                  </a:lnTo>
                  <a:lnTo>
                    <a:pt x="587379" y="1269273"/>
                  </a:lnTo>
                  <a:lnTo>
                    <a:pt x="634746" y="1271015"/>
                  </a:lnTo>
                  <a:lnTo>
                    <a:pt x="682112" y="1269273"/>
                  </a:lnTo>
                  <a:lnTo>
                    <a:pt x="728534" y="1264126"/>
                  </a:lnTo>
                  <a:lnTo>
                    <a:pt x="773889" y="1255698"/>
                  </a:lnTo>
                  <a:lnTo>
                    <a:pt x="818054" y="1244112"/>
                  </a:lnTo>
                  <a:lnTo>
                    <a:pt x="860905" y="1229491"/>
                  </a:lnTo>
                  <a:lnTo>
                    <a:pt x="902321" y="1211957"/>
                  </a:lnTo>
                  <a:lnTo>
                    <a:pt x="942178" y="1191634"/>
                  </a:lnTo>
                  <a:lnTo>
                    <a:pt x="980353" y="1168643"/>
                  </a:lnTo>
                  <a:lnTo>
                    <a:pt x="1016725" y="1143108"/>
                  </a:lnTo>
                  <a:lnTo>
                    <a:pt x="1051169" y="1115152"/>
                  </a:lnTo>
                  <a:lnTo>
                    <a:pt x="1083563" y="1084897"/>
                  </a:lnTo>
                  <a:lnTo>
                    <a:pt x="1113785" y="1052466"/>
                  </a:lnTo>
                  <a:lnTo>
                    <a:pt x="1141712" y="1017983"/>
                  </a:lnTo>
                  <a:lnTo>
                    <a:pt x="1167220" y="981569"/>
                  </a:lnTo>
                  <a:lnTo>
                    <a:pt x="1190187" y="943348"/>
                  </a:lnTo>
                  <a:lnTo>
                    <a:pt x="1210490" y="903442"/>
                  </a:lnTo>
                  <a:lnTo>
                    <a:pt x="1228007" y="861974"/>
                  </a:lnTo>
                  <a:lnTo>
                    <a:pt x="1242614" y="819068"/>
                  </a:lnTo>
                  <a:lnTo>
                    <a:pt x="1254189" y="774845"/>
                  </a:lnTo>
                  <a:lnTo>
                    <a:pt x="1262608" y="729429"/>
                  </a:lnTo>
                  <a:lnTo>
                    <a:pt x="1267750" y="682942"/>
                  </a:lnTo>
                  <a:lnTo>
                    <a:pt x="1269491" y="635507"/>
                  </a:lnTo>
                  <a:lnTo>
                    <a:pt x="1267750" y="588073"/>
                  </a:lnTo>
                  <a:lnTo>
                    <a:pt x="1262608" y="541586"/>
                  </a:lnTo>
                  <a:lnTo>
                    <a:pt x="1254189" y="496170"/>
                  </a:lnTo>
                  <a:lnTo>
                    <a:pt x="1242614" y="451947"/>
                  </a:lnTo>
                  <a:lnTo>
                    <a:pt x="1228007" y="409041"/>
                  </a:lnTo>
                  <a:lnTo>
                    <a:pt x="1210490" y="367573"/>
                  </a:lnTo>
                  <a:lnTo>
                    <a:pt x="1190187" y="327667"/>
                  </a:lnTo>
                  <a:lnTo>
                    <a:pt x="1167220" y="289446"/>
                  </a:lnTo>
                  <a:lnTo>
                    <a:pt x="1141712" y="253032"/>
                  </a:lnTo>
                  <a:lnTo>
                    <a:pt x="1113785" y="218549"/>
                  </a:lnTo>
                  <a:lnTo>
                    <a:pt x="1083563" y="186118"/>
                  </a:lnTo>
                  <a:lnTo>
                    <a:pt x="1051169" y="155863"/>
                  </a:lnTo>
                  <a:lnTo>
                    <a:pt x="1016725" y="127907"/>
                  </a:lnTo>
                  <a:lnTo>
                    <a:pt x="980353" y="102372"/>
                  </a:lnTo>
                  <a:lnTo>
                    <a:pt x="942178" y="79381"/>
                  </a:lnTo>
                  <a:lnTo>
                    <a:pt x="902321" y="59058"/>
                  </a:lnTo>
                  <a:lnTo>
                    <a:pt x="860905" y="41524"/>
                  </a:lnTo>
                  <a:lnTo>
                    <a:pt x="818054" y="26903"/>
                  </a:lnTo>
                  <a:lnTo>
                    <a:pt x="773889" y="15317"/>
                  </a:lnTo>
                  <a:lnTo>
                    <a:pt x="728534" y="6889"/>
                  </a:lnTo>
                  <a:lnTo>
                    <a:pt x="682112" y="1742"/>
                  </a:lnTo>
                  <a:lnTo>
                    <a:pt x="634746" y="0"/>
                  </a:lnTo>
                  <a:close/>
                </a:path>
              </a:pathLst>
            </a:custGeom>
            <a:solidFill>
              <a:srgbClr val="F5D2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535423" y="3159251"/>
              <a:ext cx="629920" cy="629920"/>
            </a:xfrm>
            <a:custGeom>
              <a:avLst/>
              <a:gdLst/>
              <a:ahLst/>
              <a:cxnLst/>
              <a:rect l="l" t="t" r="r" b="b"/>
              <a:pathLst>
                <a:path w="629920" h="629920">
                  <a:moveTo>
                    <a:pt x="314705" y="0"/>
                  </a:moveTo>
                  <a:lnTo>
                    <a:pt x="268188" y="3410"/>
                  </a:lnTo>
                  <a:lnTo>
                    <a:pt x="223794" y="13319"/>
                  </a:lnTo>
                  <a:lnTo>
                    <a:pt x="182009" y="29240"/>
                  </a:lnTo>
                  <a:lnTo>
                    <a:pt x="143320" y="50687"/>
                  </a:lnTo>
                  <a:lnTo>
                    <a:pt x="108213" y="77173"/>
                  </a:lnTo>
                  <a:lnTo>
                    <a:pt x="77173" y="108213"/>
                  </a:lnTo>
                  <a:lnTo>
                    <a:pt x="50687" y="143320"/>
                  </a:lnTo>
                  <a:lnTo>
                    <a:pt x="29240" y="182009"/>
                  </a:lnTo>
                  <a:lnTo>
                    <a:pt x="13319" y="223794"/>
                  </a:lnTo>
                  <a:lnTo>
                    <a:pt x="3410" y="268188"/>
                  </a:lnTo>
                  <a:lnTo>
                    <a:pt x="0" y="314706"/>
                  </a:lnTo>
                  <a:lnTo>
                    <a:pt x="3410" y="361223"/>
                  </a:lnTo>
                  <a:lnTo>
                    <a:pt x="13319" y="405617"/>
                  </a:lnTo>
                  <a:lnTo>
                    <a:pt x="29240" y="447402"/>
                  </a:lnTo>
                  <a:lnTo>
                    <a:pt x="50687" y="486091"/>
                  </a:lnTo>
                  <a:lnTo>
                    <a:pt x="77173" y="521198"/>
                  </a:lnTo>
                  <a:lnTo>
                    <a:pt x="108213" y="552238"/>
                  </a:lnTo>
                  <a:lnTo>
                    <a:pt x="143320" y="578724"/>
                  </a:lnTo>
                  <a:lnTo>
                    <a:pt x="182009" y="600171"/>
                  </a:lnTo>
                  <a:lnTo>
                    <a:pt x="223794" y="616092"/>
                  </a:lnTo>
                  <a:lnTo>
                    <a:pt x="268188" y="626001"/>
                  </a:lnTo>
                  <a:lnTo>
                    <a:pt x="314705" y="629412"/>
                  </a:lnTo>
                  <a:lnTo>
                    <a:pt x="361223" y="626001"/>
                  </a:lnTo>
                  <a:lnTo>
                    <a:pt x="405617" y="616092"/>
                  </a:lnTo>
                  <a:lnTo>
                    <a:pt x="447402" y="600171"/>
                  </a:lnTo>
                  <a:lnTo>
                    <a:pt x="486091" y="578724"/>
                  </a:lnTo>
                  <a:lnTo>
                    <a:pt x="521198" y="552238"/>
                  </a:lnTo>
                  <a:lnTo>
                    <a:pt x="552238" y="521198"/>
                  </a:lnTo>
                  <a:lnTo>
                    <a:pt x="578724" y="486091"/>
                  </a:lnTo>
                  <a:lnTo>
                    <a:pt x="600171" y="447402"/>
                  </a:lnTo>
                  <a:lnTo>
                    <a:pt x="616092" y="405617"/>
                  </a:lnTo>
                  <a:lnTo>
                    <a:pt x="626001" y="361223"/>
                  </a:lnTo>
                  <a:lnTo>
                    <a:pt x="629412" y="314706"/>
                  </a:lnTo>
                  <a:lnTo>
                    <a:pt x="626001" y="268188"/>
                  </a:lnTo>
                  <a:lnTo>
                    <a:pt x="616092" y="223794"/>
                  </a:lnTo>
                  <a:lnTo>
                    <a:pt x="600171" y="182009"/>
                  </a:lnTo>
                  <a:lnTo>
                    <a:pt x="578724" y="143320"/>
                  </a:lnTo>
                  <a:lnTo>
                    <a:pt x="552238" y="108213"/>
                  </a:lnTo>
                  <a:lnTo>
                    <a:pt x="521198" y="77173"/>
                  </a:lnTo>
                  <a:lnTo>
                    <a:pt x="486091" y="50687"/>
                  </a:lnTo>
                  <a:lnTo>
                    <a:pt x="447402" y="29240"/>
                  </a:lnTo>
                  <a:lnTo>
                    <a:pt x="405617" y="13319"/>
                  </a:lnTo>
                  <a:lnTo>
                    <a:pt x="361223" y="3410"/>
                  </a:lnTo>
                  <a:lnTo>
                    <a:pt x="314705" y="0"/>
                  </a:lnTo>
                  <a:close/>
                </a:path>
              </a:pathLst>
            </a:custGeom>
            <a:solidFill>
              <a:srgbClr val="F5D2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933700" y="5650991"/>
              <a:ext cx="1628139" cy="1553210"/>
            </a:xfrm>
            <a:custGeom>
              <a:avLst/>
              <a:gdLst/>
              <a:ahLst/>
              <a:cxnLst/>
              <a:rect l="l" t="t" r="r" b="b"/>
              <a:pathLst>
                <a:path w="1628139" h="1553209">
                  <a:moveTo>
                    <a:pt x="813815" y="0"/>
                  </a:moveTo>
                  <a:lnTo>
                    <a:pt x="764241" y="1416"/>
                  </a:lnTo>
                  <a:lnTo>
                    <a:pt x="715451" y="5613"/>
                  </a:lnTo>
                  <a:lnTo>
                    <a:pt x="667532" y="12508"/>
                  </a:lnTo>
                  <a:lnTo>
                    <a:pt x="620569" y="22021"/>
                  </a:lnTo>
                  <a:lnTo>
                    <a:pt x="574647" y="34069"/>
                  </a:lnTo>
                  <a:lnTo>
                    <a:pt x="529851" y="48573"/>
                  </a:lnTo>
                  <a:lnTo>
                    <a:pt x="486266" y="65451"/>
                  </a:lnTo>
                  <a:lnTo>
                    <a:pt x="443977" y="84621"/>
                  </a:lnTo>
                  <a:lnTo>
                    <a:pt x="403069" y="106002"/>
                  </a:lnTo>
                  <a:lnTo>
                    <a:pt x="363628" y="129514"/>
                  </a:lnTo>
                  <a:lnTo>
                    <a:pt x="325739" y="155075"/>
                  </a:lnTo>
                  <a:lnTo>
                    <a:pt x="289486" y="182604"/>
                  </a:lnTo>
                  <a:lnTo>
                    <a:pt x="254956" y="212019"/>
                  </a:lnTo>
                  <a:lnTo>
                    <a:pt x="222232" y="243240"/>
                  </a:lnTo>
                  <a:lnTo>
                    <a:pt x="191401" y="276185"/>
                  </a:lnTo>
                  <a:lnTo>
                    <a:pt x="162546" y="310774"/>
                  </a:lnTo>
                  <a:lnTo>
                    <a:pt x="135755" y="346924"/>
                  </a:lnTo>
                  <a:lnTo>
                    <a:pt x="111110" y="384556"/>
                  </a:lnTo>
                  <a:lnTo>
                    <a:pt x="88699" y="423586"/>
                  </a:lnTo>
                  <a:lnTo>
                    <a:pt x="68605" y="463936"/>
                  </a:lnTo>
                  <a:lnTo>
                    <a:pt x="50914" y="505522"/>
                  </a:lnTo>
                  <a:lnTo>
                    <a:pt x="35712" y="548265"/>
                  </a:lnTo>
                  <a:lnTo>
                    <a:pt x="23082" y="592082"/>
                  </a:lnTo>
                  <a:lnTo>
                    <a:pt x="13111" y="636894"/>
                  </a:lnTo>
                  <a:lnTo>
                    <a:pt x="5884" y="682617"/>
                  </a:lnTo>
                  <a:lnTo>
                    <a:pt x="1485" y="729172"/>
                  </a:lnTo>
                  <a:lnTo>
                    <a:pt x="0" y="776478"/>
                  </a:lnTo>
                  <a:lnTo>
                    <a:pt x="1485" y="823783"/>
                  </a:lnTo>
                  <a:lnTo>
                    <a:pt x="5884" y="870338"/>
                  </a:lnTo>
                  <a:lnTo>
                    <a:pt x="13111" y="916061"/>
                  </a:lnTo>
                  <a:lnTo>
                    <a:pt x="23082" y="960873"/>
                  </a:lnTo>
                  <a:lnTo>
                    <a:pt x="35712" y="1004690"/>
                  </a:lnTo>
                  <a:lnTo>
                    <a:pt x="50914" y="1047433"/>
                  </a:lnTo>
                  <a:lnTo>
                    <a:pt x="68605" y="1089019"/>
                  </a:lnTo>
                  <a:lnTo>
                    <a:pt x="88699" y="1129369"/>
                  </a:lnTo>
                  <a:lnTo>
                    <a:pt x="111110" y="1168400"/>
                  </a:lnTo>
                  <a:lnTo>
                    <a:pt x="135755" y="1206031"/>
                  </a:lnTo>
                  <a:lnTo>
                    <a:pt x="162546" y="1242181"/>
                  </a:lnTo>
                  <a:lnTo>
                    <a:pt x="191401" y="1276770"/>
                  </a:lnTo>
                  <a:lnTo>
                    <a:pt x="222232" y="1309715"/>
                  </a:lnTo>
                  <a:lnTo>
                    <a:pt x="254956" y="1340936"/>
                  </a:lnTo>
                  <a:lnTo>
                    <a:pt x="289486" y="1370351"/>
                  </a:lnTo>
                  <a:lnTo>
                    <a:pt x="325739" y="1397880"/>
                  </a:lnTo>
                  <a:lnTo>
                    <a:pt x="363628" y="1423441"/>
                  </a:lnTo>
                  <a:lnTo>
                    <a:pt x="403069" y="1446953"/>
                  </a:lnTo>
                  <a:lnTo>
                    <a:pt x="443977" y="1468334"/>
                  </a:lnTo>
                  <a:lnTo>
                    <a:pt x="486266" y="1487504"/>
                  </a:lnTo>
                  <a:lnTo>
                    <a:pt x="529851" y="1504382"/>
                  </a:lnTo>
                  <a:lnTo>
                    <a:pt x="574647" y="1518886"/>
                  </a:lnTo>
                  <a:lnTo>
                    <a:pt x="620569" y="1530934"/>
                  </a:lnTo>
                  <a:lnTo>
                    <a:pt x="667532" y="1540447"/>
                  </a:lnTo>
                  <a:lnTo>
                    <a:pt x="715451" y="1547342"/>
                  </a:lnTo>
                  <a:lnTo>
                    <a:pt x="764241" y="1551539"/>
                  </a:lnTo>
                  <a:lnTo>
                    <a:pt x="813815" y="1552956"/>
                  </a:lnTo>
                  <a:lnTo>
                    <a:pt x="863390" y="1551539"/>
                  </a:lnTo>
                  <a:lnTo>
                    <a:pt x="912180" y="1547342"/>
                  </a:lnTo>
                  <a:lnTo>
                    <a:pt x="960099" y="1540447"/>
                  </a:lnTo>
                  <a:lnTo>
                    <a:pt x="1007062" y="1530934"/>
                  </a:lnTo>
                  <a:lnTo>
                    <a:pt x="1052984" y="1518886"/>
                  </a:lnTo>
                  <a:lnTo>
                    <a:pt x="1097780" y="1504382"/>
                  </a:lnTo>
                  <a:lnTo>
                    <a:pt x="1141365" y="1487504"/>
                  </a:lnTo>
                  <a:lnTo>
                    <a:pt x="1183654" y="1468334"/>
                  </a:lnTo>
                  <a:lnTo>
                    <a:pt x="1224562" y="1446953"/>
                  </a:lnTo>
                  <a:lnTo>
                    <a:pt x="1264003" y="1423441"/>
                  </a:lnTo>
                  <a:lnTo>
                    <a:pt x="1301892" y="1397880"/>
                  </a:lnTo>
                  <a:lnTo>
                    <a:pt x="1338145" y="1370351"/>
                  </a:lnTo>
                  <a:lnTo>
                    <a:pt x="1372675" y="1340936"/>
                  </a:lnTo>
                  <a:lnTo>
                    <a:pt x="1405399" y="1309715"/>
                  </a:lnTo>
                  <a:lnTo>
                    <a:pt x="1436230" y="1276770"/>
                  </a:lnTo>
                  <a:lnTo>
                    <a:pt x="1465085" y="1242181"/>
                  </a:lnTo>
                  <a:lnTo>
                    <a:pt x="1491876" y="1206031"/>
                  </a:lnTo>
                  <a:lnTo>
                    <a:pt x="1516521" y="1168400"/>
                  </a:lnTo>
                  <a:lnTo>
                    <a:pt x="1538932" y="1129369"/>
                  </a:lnTo>
                  <a:lnTo>
                    <a:pt x="1559026" y="1089019"/>
                  </a:lnTo>
                  <a:lnTo>
                    <a:pt x="1576717" y="1047433"/>
                  </a:lnTo>
                  <a:lnTo>
                    <a:pt x="1591919" y="1004690"/>
                  </a:lnTo>
                  <a:lnTo>
                    <a:pt x="1604549" y="960873"/>
                  </a:lnTo>
                  <a:lnTo>
                    <a:pt x="1614520" y="916061"/>
                  </a:lnTo>
                  <a:lnTo>
                    <a:pt x="1621747" y="870338"/>
                  </a:lnTo>
                  <a:lnTo>
                    <a:pt x="1626146" y="823783"/>
                  </a:lnTo>
                  <a:lnTo>
                    <a:pt x="1627632" y="776478"/>
                  </a:lnTo>
                  <a:lnTo>
                    <a:pt x="1626146" y="729172"/>
                  </a:lnTo>
                  <a:lnTo>
                    <a:pt x="1621747" y="682617"/>
                  </a:lnTo>
                  <a:lnTo>
                    <a:pt x="1614520" y="636894"/>
                  </a:lnTo>
                  <a:lnTo>
                    <a:pt x="1604549" y="592082"/>
                  </a:lnTo>
                  <a:lnTo>
                    <a:pt x="1591919" y="548265"/>
                  </a:lnTo>
                  <a:lnTo>
                    <a:pt x="1576717" y="505522"/>
                  </a:lnTo>
                  <a:lnTo>
                    <a:pt x="1559026" y="463936"/>
                  </a:lnTo>
                  <a:lnTo>
                    <a:pt x="1538932" y="423586"/>
                  </a:lnTo>
                  <a:lnTo>
                    <a:pt x="1516521" y="384556"/>
                  </a:lnTo>
                  <a:lnTo>
                    <a:pt x="1491876" y="346924"/>
                  </a:lnTo>
                  <a:lnTo>
                    <a:pt x="1465085" y="310774"/>
                  </a:lnTo>
                  <a:lnTo>
                    <a:pt x="1436230" y="276185"/>
                  </a:lnTo>
                  <a:lnTo>
                    <a:pt x="1405399" y="243240"/>
                  </a:lnTo>
                  <a:lnTo>
                    <a:pt x="1372675" y="212019"/>
                  </a:lnTo>
                  <a:lnTo>
                    <a:pt x="1338145" y="182604"/>
                  </a:lnTo>
                  <a:lnTo>
                    <a:pt x="1301892" y="155075"/>
                  </a:lnTo>
                  <a:lnTo>
                    <a:pt x="1264003" y="129514"/>
                  </a:lnTo>
                  <a:lnTo>
                    <a:pt x="1224562" y="106002"/>
                  </a:lnTo>
                  <a:lnTo>
                    <a:pt x="1183654" y="84621"/>
                  </a:lnTo>
                  <a:lnTo>
                    <a:pt x="1141365" y="65451"/>
                  </a:lnTo>
                  <a:lnTo>
                    <a:pt x="1097780" y="48573"/>
                  </a:lnTo>
                  <a:lnTo>
                    <a:pt x="1052984" y="34069"/>
                  </a:lnTo>
                  <a:lnTo>
                    <a:pt x="1007062" y="22021"/>
                  </a:lnTo>
                  <a:lnTo>
                    <a:pt x="960099" y="12508"/>
                  </a:lnTo>
                  <a:lnTo>
                    <a:pt x="912180" y="5613"/>
                  </a:lnTo>
                  <a:lnTo>
                    <a:pt x="863390" y="1416"/>
                  </a:lnTo>
                  <a:lnTo>
                    <a:pt x="813815" y="0"/>
                  </a:lnTo>
                  <a:close/>
                </a:path>
              </a:pathLst>
            </a:custGeom>
            <a:solidFill>
              <a:srgbClr val="F5D2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306067" y="3889247"/>
              <a:ext cx="1390015" cy="1325880"/>
            </a:xfrm>
            <a:custGeom>
              <a:avLst/>
              <a:gdLst/>
              <a:ahLst/>
              <a:cxnLst/>
              <a:rect l="l" t="t" r="r" b="b"/>
              <a:pathLst>
                <a:path w="1390014" h="1325879">
                  <a:moveTo>
                    <a:pt x="694944" y="0"/>
                  </a:moveTo>
                  <a:lnTo>
                    <a:pt x="645315" y="1664"/>
                  </a:lnTo>
                  <a:lnTo>
                    <a:pt x="596628" y="6583"/>
                  </a:lnTo>
                  <a:lnTo>
                    <a:pt x="549000" y="14643"/>
                  </a:lnTo>
                  <a:lnTo>
                    <a:pt x="502549" y="25734"/>
                  </a:lnTo>
                  <a:lnTo>
                    <a:pt x="457393" y="39742"/>
                  </a:lnTo>
                  <a:lnTo>
                    <a:pt x="413648" y="56556"/>
                  </a:lnTo>
                  <a:lnTo>
                    <a:pt x="371433" y="76063"/>
                  </a:lnTo>
                  <a:lnTo>
                    <a:pt x="330865" y="98151"/>
                  </a:lnTo>
                  <a:lnTo>
                    <a:pt x="292063" y="122708"/>
                  </a:lnTo>
                  <a:lnTo>
                    <a:pt x="255142" y="149622"/>
                  </a:lnTo>
                  <a:lnTo>
                    <a:pt x="220222" y="178781"/>
                  </a:lnTo>
                  <a:lnTo>
                    <a:pt x="187420" y="210072"/>
                  </a:lnTo>
                  <a:lnTo>
                    <a:pt x="156852" y="243383"/>
                  </a:lnTo>
                  <a:lnTo>
                    <a:pt x="128638" y="278603"/>
                  </a:lnTo>
                  <a:lnTo>
                    <a:pt x="102894" y="315619"/>
                  </a:lnTo>
                  <a:lnTo>
                    <a:pt x="79739" y="354318"/>
                  </a:lnTo>
                  <a:lnTo>
                    <a:pt x="59289" y="394589"/>
                  </a:lnTo>
                  <a:lnTo>
                    <a:pt x="41663" y="436320"/>
                  </a:lnTo>
                  <a:lnTo>
                    <a:pt x="26978" y="479398"/>
                  </a:lnTo>
                  <a:lnTo>
                    <a:pt x="15351" y="523711"/>
                  </a:lnTo>
                  <a:lnTo>
                    <a:pt x="6901" y="569147"/>
                  </a:lnTo>
                  <a:lnTo>
                    <a:pt x="1744" y="615594"/>
                  </a:lnTo>
                  <a:lnTo>
                    <a:pt x="0" y="662939"/>
                  </a:lnTo>
                  <a:lnTo>
                    <a:pt x="1744" y="710285"/>
                  </a:lnTo>
                  <a:lnTo>
                    <a:pt x="6901" y="756732"/>
                  </a:lnTo>
                  <a:lnTo>
                    <a:pt x="15351" y="802168"/>
                  </a:lnTo>
                  <a:lnTo>
                    <a:pt x="26978" y="846481"/>
                  </a:lnTo>
                  <a:lnTo>
                    <a:pt x="41663" y="889559"/>
                  </a:lnTo>
                  <a:lnTo>
                    <a:pt x="59289" y="931290"/>
                  </a:lnTo>
                  <a:lnTo>
                    <a:pt x="79739" y="971561"/>
                  </a:lnTo>
                  <a:lnTo>
                    <a:pt x="102894" y="1010260"/>
                  </a:lnTo>
                  <a:lnTo>
                    <a:pt x="128638" y="1047276"/>
                  </a:lnTo>
                  <a:lnTo>
                    <a:pt x="156852" y="1082496"/>
                  </a:lnTo>
                  <a:lnTo>
                    <a:pt x="187420" y="1115807"/>
                  </a:lnTo>
                  <a:lnTo>
                    <a:pt x="220222" y="1147098"/>
                  </a:lnTo>
                  <a:lnTo>
                    <a:pt x="255142" y="1176257"/>
                  </a:lnTo>
                  <a:lnTo>
                    <a:pt x="292063" y="1203171"/>
                  </a:lnTo>
                  <a:lnTo>
                    <a:pt x="330865" y="1227728"/>
                  </a:lnTo>
                  <a:lnTo>
                    <a:pt x="371433" y="1249816"/>
                  </a:lnTo>
                  <a:lnTo>
                    <a:pt x="413648" y="1269323"/>
                  </a:lnTo>
                  <a:lnTo>
                    <a:pt x="457393" y="1286137"/>
                  </a:lnTo>
                  <a:lnTo>
                    <a:pt x="502549" y="1300145"/>
                  </a:lnTo>
                  <a:lnTo>
                    <a:pt x="549000" y="1311236"/>
                  </a:lnTo>
                  <a:lnTo>
                    <a:pt x="596628" y="1319296"/>
                  </a:lnTo>
                  <a:lnTo>
                    <a:pt x="645315" y="1324215"/>
                  </a:lnTo>
                  <a:lnTo>
                    <a:pt x="694944" y="1325879"/>
                  </a:lnTo>
                  <a:lnTo>
                    <a:pt x="744572" y="1324215"/>
                  </a:lnTo>
                  <a:lnTo>
                    <a:pt x="793259" y="1319296"/>
                  </a:lnTo>
                  <a:lnTo>
                    <a:pt x="840887" y="1311236"/>
                  </a:lnTo>
                  <a:lnTo>
                    <a:pt x="887338" y="1300145"/>
                  </a:lnTo>
                  <a:lnTo>
                    <a:pt x="932494" y="1286137"/>
                  </a:lnTo>
                  <a:lnTo>
                    <a:pt x="976239" y="1269323"/>
                  </a:lnTo>
                  <a:lnTo>
                    <a:pt x="1018454" y="1249816"/>
                  </a:lnTo>
                  <a:lnTo>
                    <a:pt x="1059022" y="1227728"/>
                  </a:lnTo>
                  <a:lnTo>
                    <a:pt x="1097824" y="1203171"/>
                  </a:lnTo>
                  <a:lnTo>
                    <a:pt x="1134745" y="1176257"/>
                  </a:lnTo>
                  <a:lnTo>
                    <a:pt x="1169665" y="1147098"/>
                  </a:lnTo>
                  <a:lnTo>
                    <a:pt x="1202467" y="1115807"/>
                  </a:lnTo>
                  <a:lnTo>
                    <a:pt x="1233035" y="1082496"/>
                  </a:lnTo>
                  <a:lnTo>
                    <a:pt x="1261249" y="1047276"/>
                  </a:lnTo>
                  <a:lnTo>
                    <a:pt x="1286993" y="1010260"/>
                  </a:lnTo>
                  <a:lnTo>
                    <a:pt x="1310148" y="971561"/>
                  </a:lnTo>
                  <a:lnTo>
                    <a:pt x="1330598" y="931290"/>
                  </a:lnTo>
                  <a:lnTo>
                    <a:pt x="1348224" y="889559"/>
                  </a:lnTo>
                  <a:lnTo>
                    <a:pt x="1362909" y="846481"/>
                  </a:lnTo>
                  <a:lnTo>
                    <a:pt x="1374536" y="802168"/>
                  </a:lnTo>
                  <a:lnTo>
                    <a:pt x="1382986" y="756732"/>
                  </a:lnTo>
                  <a:lnTo>
                    <a:pt x="1388143" y="710285"/>
                  </a:lnTo>
                  <a:lnTo>
                    <a:pt x="1389888" y="662939"/>
                  </a:lnTo>
                  <a:lnTo>
                    <a:pt x="1388143" y="615594"/>
                  </a:lnTo>
                  <a:lnTo>
                    <a:pt x="1382986" y="569147"/>
                  </a:lnTo>
                  <a:lnTo>
                    <a:pt x="1374536" y="523711"/>
                  </a:lnTo>
                  <a:lnTo>
                    <a:pt x="1362909" y="479398"/>
                  </a:lnTo>
                  <a:lnTo>
                    <a:pt x="1348224" y="436320"/>
                  </a:lnTo>
                  <a:lnTo>
                    <a:pt x="1330598" y="394589"/>
                  </a:lnTo>
                  <a:lnTo>
                    <a:pt x="1310148" y="354318"/>
                  </a:lnTo>
                  <a:lnTo>
                    <a:pt x="1286993" y="315619"/>
                  </a:lnTo>
                  <a:lnTo>
                    <a:pt x="1261249" y="278603"/>
                  </a:lnTo>
                  <a:lnTo>
                    <a:pt x="1233035" y="243383"/>
                  </a:lnTo>
                  <a:lnTo>
                    <a:pt x="1202467" y="210072"/>
                  </a:lnTo>
                  <a:lnTo>
                    <a:pt x="1169665" y="178781"/>
                  </a:lnTo>
                  <a:lnTo>
                    <a:pt x="1134745" y="149622"/>
                  </a:lnTo>
                  <a:lnTo>
                    <a:pt x="1097824" y="122708"/>
                  </a:lnTo>
                  <a:lnTo>
                    <a:pt x="1059022" y="98151"/>
                  </a:lnTo>
                  <a:lnTo>
                    <a:pt x="1018454" y="76063"/>
                  </a:lnTo>
                  <a:lnTo>
                    <a:pt x="976239" y="56556"/>
                  </a:lnTo>
                  <a:lnTo>
                    <a:pt x="932494" y="39742"/>
                  </a:lnTo>
                  <a:lnTo>
                    <a:pt x="887338" y="25734"/>
                  </a:lnTo>
                  <a:lnTo>
                    <a:pt x="840887" y="14643"/>
                  </a:lnTo>
                  <a:lnTo>
                    <a:pt x="793259" y="6583"/>
                  </a:lnTo>
                  <a:lnTo>
                    <a:pt x="744572" y="1664"/>
                  </a:lnTo>
                  <a:lnTo>
                    <a:pt x="694944" y="0"/>
                  </a:lnTo>
                  <a:close/>
                </a:path>
              </a:pathLst>
            </a:custGeom>
            <a:solidFill>
              <a:srgbClr val="F5D2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012691" y="3934967"/>
              <a:ext cx="437515" cy="439420"/>
            </a:xfrm>
            <a:custGeom>
              <a:avLst/>
              <a:gdLst/>
              <a:ahLst/>
              <a:cxnLst/>
              <a:rect l="l" t="t" r="r" b="b"/>
              <a:pathLst>
                <a:path w="437514" h="439420">
                  <a:moveTo>
                    <a:pt x="218694" y="0"/>
                  </a:moveTo>
                  <a:lnTo>
                    <a:pt x="168550" y="5798"/>
                  </a:lnTo>
                  <a:lnTo>
                    <a:pt x="122519" y="22313"/>
                  </a:lnTo>
                  <a:lnTo>
                    <a:pt x="81913" y="48225"/>
                  </a:lnTo>
                  <a:lnTo>
                    <a:pt x="48045" y="82216"/>
                  </a:lnTo>
                  <a:lnTo>
                    <a:pt x="22229" y="122964"/>
                  </a:lnTo>
                  <a:lnTo>
                    <a:pt x="5776" y="169150"/>
                  </a:lnTo>
                  <a:lnTo>
                    <a:pt x="0" y="219456"/>
                  </a:lnTo>
                  <a:lnTo>
                    <a:pt x="5776" y="269761"/>
                  </a:lnTo>
                  <a:lnTo>
                    <a:pt x="22229" y="315947"/>
                  </a:lnTo>
                  <a:lnTo>
                    <a:pt x="48045" y="356695"/>
                  </a:lnTo>
                  <a:lnTo>
                    <a:pt x="81913" y="390686"/>
                  </a:lnTo>
                  <a:lnTo>
                    <a:pt x="122519" y="416598"/>
                  </a:lnTo>
                  <a:lnTo>
                    <a:pt x="168550" y="433113"/>
                  </a:lnTo>
                  <a:lnTo>
                    <a:pt x="218694" y="438912"/>
                  </a:lnTo>
                  <a:lnTo>
                    <a:pt x="268837" y="433113"/>
                  </a:lnTo>
                  <a:lnTo>
                    <a:pt x="314868" y="416598"/>
                  </a:lnTo>
                  <a:lnTo>
                    <a:pt x="355474" y="390686"/>
                  </a:lnTo>
                  <a:lnTo>
                    <a:pt x="389342" y="356695"/>
                  </a:lnTo>
                  <a:lnTo>
                    <a:pt x="415158" y="315947"/>
                  </a:lnTo>
                  <a:lnTo>
                    <a:pt x="431611" y="269761"/>
                  </a:lnTo>
                  <a:lnTo>
                    <a:pt x="437388" y="219456"/>
                  </a:lnTo>
                  <a:lnTo>
                    <a:pt x="431611" y="169150"/>
                  </a:lnTo>
                  <a:lnTo>
                    <a:pt x="415158" y="122964"/>
                  </a:lnTo>
                  <a:lnTo>
                    <a:pt x="389342" y="82216"/>
                  </a:lnTo>
                  <a:lnTo>
                    <a:pt x="355474" y="48225"/>
                  </a:lnTo>
                  <a:lnTo>
                    <a:pt x="314868" y="22313"/>
                  </a:lnTo>
                  <a:lnTo>
                    <a:pt x="268837" y="5798"/>
                  </a:lnTo>
                  <a:lnTo>
                    <a:pt x="218694" y="0"/>
                  </a:lnTo>
                  <a:close/>
                </a:path>
              </a:pathLst>
            </a:custGeom>
            <a:solidFill>
              <a:srgbClr val="F5D2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568446" y="3215639"/>
              <a:ext cx="6024880" cy="1680210"/>
            </a:xfrm>
            <a:custGeom>
              <a:avLst/>
              <a:gdLst/>
              <a:ahLst/>
              <a:cxnLst/>
              <a:rect l="l" t="t" r="r" b="b"/>
              <a:pathLst>
                <a:path w="6024880" h="1680210">
                  <a:moveTo>
                    <a:pt x="115313" y="36755"/>
                  </a:moveTo>
                  <a:lnTo>
                    <a:pt x="105267" y="73548"/>
                  </a:lnTo>
                  <a:lnTo>
                    <a:pt x="6014465" y="1680209"/>
                  </a:lnTo>
                  <a:lnTo>
                    <a:pt x="6024499" y="1643379"/>
                  </a:lnTo>
                  <a:lnTo>
                    <a:pt x="115313" y="36755"/>
                  </a:lnTo>
                  <a:close/>
                </a:path>
                <a:path w="6024880" h="1680210">
                  <a:moveTo>
                    <a:pt x="125349" y="0"/>
                  </a:moveTo>
                  <a:lnTo>
                    <a:pt x="0" y="25145"/>
                  </a:lnTo>
                  <a:lnTo>
                    <a:pt x="95250" y="110235"/>
                  </a:lnTo>
                  <a:lnTo>
                    <a:pt x="105267" y="73548"/>
                  </a:lnTo>
                  <a:lnTo>
                    <a:pt x="86994" y="68579"/>
                  </a:lnTo>
                  <a:lnTo>
                    <a:pt x="96900" y="31750"/>
                  </a:lnTo>
                  <a:lnTo>
                    <a:pt x="116679" y="31750"/>
                  </a:lnTo>
                  <a:lnTo>
                    <a:pt x="125349" y="0"/>
                  </a:lnTo>
                  <a:close/>
                </a:path>
                <a:path w="6024880" h="1680210">
                  <a:moveTo>
                    <a:pt x="96900" y="31750"/>
                  </a:moveTo>
                  <a:lnTo>
                    <a:pt x="86994" y="68579"/>
                  </a:lnTo>
                  <a:lnTo>
                    <a:pt x="105267" y="73548"/>
                  </a:lnTo>
                  <a:lnTo>
                    <a:pt x="115313" y="36755"/>
                  </a:lnTo>
                  <a:lnTo>
                    <a:pt x="96900" y="31750"/>
                  </a:lnTo>
                  <a:close/>
                </a:path>
                <a:path w="6024880" h="1680210">
                  <a:moveTo>
                    <a:pt x="116679" y="31750"/>
                  </a:moveTo>
                  <a:lnTo>
                    <a:pt x="96900" y="31750"/>
                  </a:lnTo>
                  <a:lnTo>
                    <a:pt x="115313" y="36755"/>
                  </a:lnTo>
                  <a:lnTo>
                    <a:pt x="116679" y="3175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850129" y="3453129"/>
              <a:ext cx="4744085" cy="1443355"/>
            </a:xfrm>
            <a:custGeom>
              <a:avLst/>
              <a:gdLst/>
              <a:ahLst/>
              <a:cxnLst/>
              <a:rect l="l" t="t" r="r" b="b"/>
              <a:pathLst>
                <a:path w="4744084" h="1443354">
                  <a:moveTo>
                    <a:pt x="115024" y="36516"/>
                  </a:moveTo>
                  <a:lnTo>
                    <a:pt x="104179" y="73077"/>
                  </a:lnTo>
                  <a:lnTo>
                    <a:pt x="4732782" y="1442974"/>
                  </a:lnTo>
                  <a:lnTo>
                    <a:pt x="4743577" y="1406398"/>
                  </a:lnTo>
                  <a:lnTo>
                    <a:pt x="115024" y="36516"/>
                  </a:lnTo>
                  <a:close/>
                </a:path>
                <a:path w="4744084" h="1443354">
                  <a:moveTo>
                    <a:pt x="125857" y="0"/>
                  </a:moveTo>
                  <a:lnTo>
                    <a:pt x="0" y="22352"/>
                  </a:lnTo>
                  <a:lnTo>
                    <a:pt x="93345" y="109600"/>
                  </a:lnTo>
                  <a:lnTo>
                    <a:pt x="104179" y="73077"/>
                  </a:lnTo>
                  <a:lnTo>
                    <a:pt x="85979" y="67691"/>
                  </a:lnTo>
                  <a:lnTo>
                    <a:pt x="96774" y="31115"/>
                  </a:lnTo>
                  <a:lnTo>
                    <a:pt x="116627" y="31115"/>
                  </a:lnTo>
                  <a:lnTo>
                    <a:pt x="125857" y="0"/>
                  </a:lnTo>
                  <a:close/>
                </a:path>
                <a:path w="4744084" h="1443354">
                  <a:moveTo>
                    <a:pt x="96774" y="31115"/>
                  </a:moveTo>
                  <a:lnTo>
                    <a:pt x="85979" y="67691"/>
                  </a:lnTo>
                  <a:lnTo>
                    <a:pt x="104179" y="73077"/>
                  </a:lnTo>
                  <a:lnTo>
                    <a:pt x="115024" y="36516"/>
                  </a:lnTo>
                  <a:lnTo>
                    <a:pt x="96774" y="31115"/>
                  </a:lnTo>
                  <a:close/>
                </a:path>
                <a:path w="4744084" h="1443354">
                  <a:moveTo>
                    <a:pt x="116627" y="31115"/>
                  </a:moveTo>
                  <a:lnTo>
                    <a:pt x="96774" y="31115"/>
                  </a:lnTo>
                  <a:lnTo>
                    <a:pt x="115024" y="36516"/>
                  </a:lnTo>
                  <a:lnTo>
                    <a:pt x="116627" y="3111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232909" y="4113784"/>
              <a:ext cx="5358765" cy="782955"/>
            </a:xfrm>
            <a:custGeom>
              <a:avLst/>
              <a:gdLst/>
              <a:ahLst/>
              <a:cxnLst/>
              <a:rect l="l" t="t" r="r" b="b"/>
              <a:pathLst>
                <a:path w="5358765" h="782954">
                  <a:moveTo>
                    <a:pt x="115811" y="37856"/>
                  </a:moveTo>
                  <a:lnTo>
                    <a:pt x="110736" y="75575"/>
                  </a:lnTo>
                  <a:lnTo>
                    <a:pt x="5353431" y="782574"/>
                  </a:lnTo>
                  <a:lnTo>
                    <a:pt x="5358511" y="744854"/>
                  </a:lnTo>
                  <a:lnTo>
                    <a:pt x="115811" y="37856"/>
                  </a:lnTo>
                  <a:close/>
                </a:path>
                <a:path w="5358765" h="782954">
                  <a:moveTo>
                    <a:pt x="120903" y="0"/>
                  </a:moveTo>
                  <a:lnTo>
                    <a:pt x="0" y="41401"/>
                  </a:lnTo>
                  <a:lnTo>
                    <a:pt x="105663" y="113283"/>
                  </a:lnTo>
                  <a:lnTo>
                    <a:pt x="110736" y="75575"/>
                  </a:lnTo>
                  <a:lnTo>
                    <a:pt x="91820" y="73025"/>
                  </a:lnTo>
                  <a:lnTo>
                    <a:pt x="96900" y="35305"/>
                  </a:lnTo>
                  <a:lnTo>
                    <a:pt x="116154" y="35305"/>
                  </a:lnTo>
                  <a:lnTo>
                    <a:pt x="120903" y="0"/>
                  </a:lnTo>
                  <a:close/>
                </a:path>
                <a:path w="5358765" h="782954">
                  <a:moveTo>
                    <a:pt x="96900" y="35305"/>
                  </a:moveTo>
                  <a:lnTo>
                    <a:pt x="91820" y="73025"/>
                  </a:lnTo>
                  <a:lnTo>
                    <a:pt x="110736" y="75575"/>
                  </a:lnTo>
                  <a:lnTo>
                    <a:pt x="115811" y="37856"/>
                  </a:lnTo>
                  <a:lnTo>
                    <a:pt x="96900" y="35305"/>
                  </a:lnTo>
                  <a:close/>
                </a:path>
                <a:path w="5358765" h="782954">
                  <a:moveTo>
                    <a:pt x="116154" y="35305"/>
                  </a:moveTo>
                  <a:lnTo>
                    <a:pt x="96900" y="35305"/>
                  </a:lnTo>
                  <a:lnTo>
                    <a:pt x="115811" y="37856"/>
                  </a:lnTo>
                  <a:lnTo>
                    <a:pt x="116154" y="3530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001773" y="4500753"/>
              <a:ext cx="7587615" cy="395605"/>
            </a:xfrm>
            <a:custGeom>
              <a:avLst/>
              <a:gdLst/>
              <a:ahLst/>
              <a:cxnLst/>
              <a:rect l="l" t="t" r="r" b="b"/>
              <a:pathLst>
                <a:path w="7587615" h="395604">
                  <a:moveTo>
                    <a:pt x="114978" y="38021"/>
                  </a:moveTo>
                  <a:lnTo>
                    <a:pt x="113368" y="76123"/>
                  </a:lnTo>
                  <a:lnTo>
                    <a:pt x="7585964" y="395605"/>
                  </a:lnTo>
                  <a:lnTo>
                    <a:pt x="7587615" y="357505"/>
                  </a:lnTo>
                  <a:lnTo>
                    <a:pt x="114978" y="38021"/>
                  </a:lnTo>
                  <a:close/>
                </a:path>
                <a:path w="7587615" h="395604">
                  <a:moveTo>
                    <a:pt x="116586" y="0"/>
                  </a:moveTo>
                  <a:lnTo>
                    <a:pt x="0" y="52197"/>
                  </a:lnTo>
                  <a:lnTo>
                    <a:pt x="111759" y="114173"/>
                  </a:lnTo>
                  <a:lnTo>
                    <a:pt x="113368" y="76123"/>
                  </a:lnTo>
                  <a:lnTo>
                    <a:pt x="94361" y="75311"/>
                  </a:lnTo>
                  <a:lnTo>
                    <a:pt x="96012" y="37211"/>
                  </a:lnTo>
                  <a:lnTo>
                    <a:pt x="115013" y="37211"/>
                  </a:lnTo>
                  <a:lnTo>
                    <a:pt x="116586" y="0"/>
                  </a:lnTo>
                  <a:close/>
                </a:path>
                <a:path w="7587615" h="395604">
                  <a:moveTo>
                    <a:pt x="96012" y="37211"/>
                  </a:moveTo>
                  <a:lnTo>
                    <a:pt x="94361" y="75311"/>
                  </a:lnTo>
                  <a:lnTo>
                    <a:pt x="113368" y="76123"/>
                  </a:lnTo>
                  <a:lnTo>
                    <a:pt x="114978" y="38021"/>
                  </a:lnTo>
                  <a:lnTo>
                    <a:pt x="96012" y="37211"/>
                  </a:lnTo>
                  <a:close/>
                </a:path>
                <a:path w="7587615" h="395604">
                  <a:moveTo>
                    <a:pt x="115013" y="37211"/>
                  </a:moveTo>
                  <a:lnTo>
                    <a:pt x="96012" y="37211"/>
                  </a:lnTo>
                  <a:lnTo>
                    <a:pt x="114978" y="38021"/>
                  </a:lnTo>
                  <a:lnTo>
                    <a:pt x="115013" y="3721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748278" y="4859146"/>
              <a:ext cx="5845175" cy="1595120"/>
            </a:xfrm>
            <a:custGeom>
              <a:avLst/>
              <a:gdLst/>
              <a:ahLst/>
              <a:cxnLst/>
              <a:rect l="l" t="t" r="r" b="b"/>
              <a:pathLst>
                <a:path w="5845175" h="1595120">
                  <a:moveTo>
                    <a:pt x="95758" y="1484629"/>
                  </a:moveTo>
                  <a:lnTo>
                    <a:pt x="0" y="1569212"/>
                  </a:lnTo>
                  <a:lnTo>
                    <a:pt x="125095" y="1595119"/>
                  </a:lnTo>
                  <a:lnTo>
                    <a:pt x="116597" y="1563115"/>
                  </a:lnTo>
                  <a:lnTo>
                    <a:pt x="96900" y="1563115"/>
                  </a:lnTo>
                  <a:lnTo>
                    <a:pt x="87249" y="1526286"/>
                  </a:lnTo>
                  <a:lnTo>
                    <a:pt x="105529" y="1521431"/>
                  </a:lnTo>
                  <a:lnTo>
                    <a:pt x="95758" y="1484629"/>
                  </a:lnTo>
                  <a:close/>
                </a:path>
                <a:path w="5845175" h="1595120">
                  <a:moveTo>
                    <a:pt x="105529" y="1521431"/>
                  </a:moveTo>
                  <a:lnTo>
                    <a:pt x="87249" y="1526286"/>
                  </a:lnTo>
                  <a:lnTo>
                    <a:pt x="96900" y="1563115"/>
                  </a:lnTo>
                  <a:lnTo>
                    <a:pt x="115300" y="1558230"/>
                  </a:lnTo>
                  <a:lnTo>
                    <a:pt x="105529" y="1521431"/>
                  </a:lnTo>
                  <a:close/>
                </a:path>
                <a:path w="5845175" h="1595120">
                  <a:moveTo>
                    <a:pt x="115300" y="1558230"/>
                  </a:moveTo>
                  <a:lnTo>
                    <a:pt x="96900" y="1563115"/>
                  </a:lnTo>
                  <a:lnTo>
                    <a:pt x="116597" y="1563115"/>
                  </a:lnTo>
                  <a:lnTo>
                    <a:pt x="115300" y="1558230"/>
                  </a:lnTo>
                  <a:close/>
                </a:path>
                <a:path w="5845175" h="1595120">
                  <a:moveTo>
                    <a:pt x="5835269" y="0"/>
                  </a:moveTo>
                  <a:lnTo>
                    <a:pt x="105529" y="1521431"/>
                  </a:lnTo>
                  <a:lnTo>
                    <a:pt x="115300" y="1558230"/>
                  </a:lnTo>
                  <a:lnTo>
                    <a:pt x="5845048" y="36829"/>
                  </a:lnTo>
                  <a:lnTo>
                    <a:pt x="583526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6588252" y="7720583"/>
              <a:ext cx="742188" cy="1027175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 txBox="1"/>
            <p:nvPr/>
          </p:nvSpPr>
          <p:spPr>
            <a:xfrm>
              <a:off x="127723" y="8265402"/>
              <a:ext cx="13569138" cy="507839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5779770" marR="5080" indent="-5767705">
                <a:lnSpc>
                  <a:spcPct val="100000"/>
                </a:lnSpc>
                <a:spcBef>
                  <a:spcPts val="100"/>
                </a:spcBef>
              </a:pPr>
              <a:r>
                <a:rPr sz="2200" b="1" spc="-5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</a:rPr>
                <a:t>Spring</a:t>
              </a:r>
              <a:r>
                <a:rPr sz="2200" b="1" spc="-20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</a:rPr>
                <a:t> </a:t>
              </a:r>
              <a:r>
                <a:rPr sz="2200" b="1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</a:rPr>
                <a:t>Boot</a:t>
              </a:r>
              <a:r>
                <a:rPr sz="2200" b="1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는</a:t>
              </a:r>
              <a:r>
                <a:rPr sz="2200" b="1" spc="-275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 </a:t>
              </a:r>
              <a:r>
                <a:rPr sz="2200" b="1" spc="-5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</a:rPr>
                <a:t>Spring</a:t>
              </a:r>
              <a:r>
                <a:rPr sz="2200" b="1" spc="-20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</a:rPr>
                <a:t> </a:t>
              </a:r>
              <a:r>
                <a:rPr sz="2200" b="1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</a:rPr>
                <a:t>Framework</a:t>
              </a:r>
              <a:r>
                <a:rPr sz="2200" b="1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의</a:t>
              </a:r>
              <a:r>
                <a:rPr sz="2200" b="1" spc="-290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 </a:t>
              </a:r>
              <a:r>
                <a:rPr sz="2200" b="1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구성과</a:t>
              </a:r>
              <a:r>
                <a:rPr sz="2200" b="1" spc="-265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 </a:t>
              </a:r>
              <a:r>
                <a:rPr sz="2200" b="1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설정을</a:t>
              </a:r>
              <a:r>
                <a:rPr sz="2200" b="1" spc="-275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 </a:t>
              </a:r>
              <a:r>
                <a:rPr sz="2200" b="1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대신해주고  있다</a:t>
              </a:r>
              <a:r>
                <a:rPr sz="2200" b="1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2231822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/>
          <p:cNvGrpSpPr/>
          <p:nvPr/>
        </p:nvGrpSpPr>
        <p:grpSpPr>
          <a:xfrm>
            <a:off x="1064568" y="1052736"/>
            <a:ext cx="8320364" cy="4558512"/>
            <a:chOff x="1281683" y="2371851"/>
            <a:chExt cx="11560218" cy="6333542"/>
          </a:xfrm>
        </p:grpSpPr>
        <p:sp>
          <p:nvSpPr>
            <p:cNvPr id="2" name="object 2"/>
            <p:cNvSpPr/>
            <p:nvPr/>
          </p:nvSpPr>
          <p:spPr>
            <a:xfrm>
              <a:off x="1281683" y="2371851"/>
              <a:ext cx="5256530" cy="5016500"/>
            </a:xfrm>
            <a:custGeom>
              <a:avLst/>
              <a:gdLst/>
              <a:ahLst/>
              <a:cxnLst/>
              <a:rect l="l" t="t" r="r" b="b"/>
              <a:pathLst>
                <a:path w="5256530" h="5016500">
                  <a:moveTo>
                    <a:pt x="2920913" y="5003800"/>
                  </a:moveTo>
                  <a:lnTo>
                    <a:pt x="2335362" y="5003800"/>
                  </a:lnTo>
                  <a:lnTo>
                    <a:pt x="2383553" y="5016500"/>
                  </a:lnTo>
                  <a:lnTo>
                    <a:pt x="2872722" y="5016500"/>
                  </a:lnTo>
                  <a:lnTo>
                    <a:pt x="2920913" y="5003800"/>
                  </a:lnTo>
                  <a:close/>
                </a:path>
                <a:path w="5256530" h="5016500">
                  <a:moveTo>
                    <a:pt x="3016505" y="4991100"/>
                  </a:moveTo>
                  <a:lnTo>
                    <a:pt x="2239770" y="4991100"/>
                  </a:lnTo>
                  <a:lnTo>
                    <a:pt x="2287432" y="5003800"/>
                  </a:lnTo>
                  <a:lnTo>
                    <a:pt x="2968843" y="5003800"/>
                  </a:lnTo>
                  <a:lnTo>
                    <a:pt x="3016505" y="4991100"/>
                  </a:lnTo>
                  <a:close/>
                </a:path>
                <a:path w="5256530" h="5016500">
                  <a:moveTo>
                    <a:pt x="3157800" y="4965700"/>
                  </a:moveTo>
                  <a:lnTo>
                    <a:pt x="2098475" y="4965700"/>
                  </a:lnTo>
                  <a:lnTo>
                    <a:pt x="2192385" y="4991100"/>
                  </a:lnTo>
                  <a:lnTo>
                    <a:pt x="3063890" y="4991100"/>
                  </a:lnTo>
                  <a:lnTo>
                    <a:pt x="3157800" y="4965700"/>
                  </a:lnTo>
                  <a:close/>
                </a:path>
                <a:path w="5256530" h="5016500">
                  <a:moveTo>
                    <a:pt x="3296392" y="76200"/>
                  </a:moveTo>
                  <a:lnTo>
                    <a:pt x="1959883" y="76200"/>
                  </a:lnTo>
                  <a:lnTo>
                    <a:pt x="1824208" y="114300"/>
                  </a:lnTo>
                  <a:lnTo>
                    <a:pt x="1779668" y="139700"/>
                  </a:lnTo>
                  <a:lnTo>
                    <a:pt x="1648215" y="177800"/>
                  </a:lnTo>
                  <a:lnTo>
                    <a:pt x="1605147" y="203200"/>
                  </a:lnTo>
                  <a:lnTo>
                    <a:pt x="1520180" y="228600"/>
                  </a:lnTo>
                  <a:lnTo>
                    <a:pt x="1478298" y="254000"/>
                  </a:lnTo>
                  <a:lnTo>
                    <a:pt x="1436827" y="266700"/>
                  </a:lnTo>
                  <a:lnTo>
                    <a:pt x="1355152" y="317500"/>
                  </a:lnTo>
                  <a:lnTo>
                    <a:pt x="1314963" y="330200"/>
                  </a:lnTo>
                  <a:lnTo>
                    <a:pt x="1275217" y="355600"/>
                  </a:lnTo>
                  <a:lnTo>
                    <a:pt x="1197088" y="406400"/>
                  </a:lnTo>
                  <a:lnTo>
                    <a:pt x="1120826" y="457200"/>
                  </a:lnTo>
                  <a:lnTo>
                    <a:pt x="1046496" y="508000"/>
                  </a:lnTo>
                  <a:lnTo>
                    <a:pt x="974161" y="558800"/>
                  </a:lnTo>
                  <a:lnTo>
                    <a:pt x="938762" y="584200"/>
                  </a:lnTo>
                  <a:lnTo>
                    <a:pt x="903885" y="609600"/>
                  </a:lnTo>
                  <a:lnTo>
                    <a:pt x="869539" y="647700"/>
                  </a:lnTo>
                  <a:lnTo>
                    <a:pt x="835731" y="673100"/>
                  </a:lnTo>
                  <a:lnTo>
                    <a:pt x="802469" y="698500"/>
                  </a:lnTo>
                  <a:lnTo>
                    <a:pt x="769762" y="736600"/>
                  </a:lnTo>
                  <a:lnTo>
                    <a:pt x="737618" y="762000"/>
                  </a:lnTo>
                  <a:lnTo>
                    <a:pt x="706043" y="800100"/>
                  </a:lnTo>
                  <a:lnTo>
                    <a:pt x="675047" y="825500"/>
                  </a:lnTo>
                  <a:lnTo>
                    <a:pt x="644637" y="863600"/>
                  </a:lnTo>
                  <a:lnTo>
                    <a:pt x="614820" y="901700"/>
                  </a:lnTo>
                  <a:lnTo>
                    <a:pt x="585606" y="927100"/>
                  </a:lnTo>
                  <a:lnTo>
                    <a:pt x="557002" y="965200"/>
                  </a:lnTo>
                  <a:lnTo>
                    <a:pt x="529016" y="1003300"/>
                  </a:lnTo>
                  <a:lnTo>
                    <a:pt x="501655" y="1041400"/>
                  </a:lnTo>
                  <a:lnTo>
                    <a:pt x="474929" y="1066800"/>
                  </a:lnTo>
                  <a:lnTo>
                    <a:pt x="448844" y="1104900"/>
                  </a:lnTo>
                  <a:lnTo>
                    <a:pt x="423408" y="1143000"/>
                  </a:lnTo>
                  <a:lnTo>
                    <a:pt x="398630" y="1181100"/>
                  </a:lnTo>
                  <a:lnTo>
                    <a:pt x="374518" y="1219200"/>
                  </a:lnTo>
                  <a:lnTo>
                    <a:pt x="351079" y="1257300"/>
                  </a:lnTo>
                  <a:lnTo>
                    <a:pt x="328322" y="1295400"/>
                  </a:lnTo>
                  <a:lnTo>
                    <a:pt x="306254" y="1333500"/>
                  </a:lnTo>
                  <a:lnTo>
                    <a:pt x="284883" y="1371600"/>
                  </a:lnTo>
                  <a:lnTo>
                    <a:pt x="264217" y="1409700"/>
                  </a:lnTo>
                  <a:lnTo>
                    <a:pt x="244265" y="1447800"/>
                  </a:lnTo>
                  <a:lnTo>
                    <a:pt x="225034" y="1498600"/>
                  </a:lnTo>
                  <a:lnTo>
                    <a:pt x="206531" y="1536700"/>
                  </a:lnTo>
                  <a:lnTo>
                    <a:pt x="188766" y="1574800"/>
                  </a:lnTo>
                  <a:lnTo>
                    <a:pt x="171746" y="1612900"/>
                  </a:lnTo>
                  <a:lnTo>
                    <a:pt x="155478" y="1663700"/>
                  </a:lnTo>
                  <a:lnTo>
                    <a:pt x="139971" y="1701800"/>
                  </a:lnTo>
                  <a:lnTo>
                    <a:pt x="125233" y="1739900"/>
                  </a:lnTo>
                  <a:lnTo>
                    <a:pt x="111272" y="1790700"/>
                  </a:lnTo>
                  <a:lnTo>
                    <a:pt x="98095" y="1828800"/>
                  </a:lnTo>
                  <a:lnTo>
                    <a:pt x="85711" y="1866900"/>
                  </a:lnTo>
                  <a:lnTo>
                    <a:pt x="74128" y="1917700"/>
                  </a:lnTo>
                  <a:lnTo>
                    <a:pt x="63353" y="1955800"/>
                  </a:lnTo>
                  <a:lnTo>
                    <a:pt x="53394" y="2006600"/>
                  </a:lnTo>
                  <a:lnTo>
                    <a:pt x="44259" y="2044700"/>
                  </a:lnTo>
                  <a:lnTo>
                    <a:pt x="35957" y="2095500"/>
                  </a:lnTo>
                  <a:lnTo>
                    <a:pt x="28495" y="2146300"/>
                  </a:lnTo>
                  <a:lnTo>
                    <a:pt x="21881" y="2184400"/>
                  </a:lnTo>
                  <a:lnTo>
                    <a:pt x="16124" y="2235200"/>
                  </a:lnTo>
                  <a:lnTo>
                    <a:pt x="11230" y="2273300"/>
                  </a:lnTo>
                  <a:lnTo>
                    <a:pt x="7208" y="2324100"/>
                  </a:lnTo>
                  <a:lnTo>
                    <a:pt x="4066" y="2374900"/>
                  </a:lnTo>
                  <a:lnTo>
                    <a:pt x="1812" y="2413000"/>
                  </a:lnTo>
                  <a:lnTo>
                    <a:pt x="454" y="2463800"/>
                  </a:lnTo>
                  <a:lnTo>
                    <a:pt x="0" y="2514600"/>
                  </a:lnTo>
                  <a:lnTo>
                    <a:pt x="454" y="2552700"/>
                  </a:lnTo>
                  <a:lnTo>
                    <a:pt x="1812" y="2603500"/>
                  </a:lnTo>
                  <a:lnTo>
                    <a:pt x="4066" y="2654300"/>
                  </a:lnTo>
                  <a:lnTo>
                    <a:pt x="7208" y="2692400"/>
                  </a:lnTo>
                  <a:lnTo>
                    <a:pt x="11230" y="2743200"/>
                  </a:lnTo>
                  <a:lnTo>
                    <a:pt x="16124" y="2794000"/>
                  </a:lnTo>
                  <a:lnTo>
                    <a:pt x="21881" y="2832100"/>
                  </a:lnTo>
                  <a:lnTo>
                    <a:pt x="28495" y="2882900"/>
                  </a:lnTo>
                  <a:lnTo>
                    <a:pt x="35957" y="2933700"/>
                  </a:lnTo>
                  <a:lnTo>
                    <a:pt x="44259" y="2971800"/>
                  </a:lnTo>
                  <a:lnTo>
                    <a:pt x="53394" y="3022600"/>
                  </a:lnTo>
                  <a:lnTo>
                    <a:pt x="63353" y="3060700"/>
                  </a:lnTo>
                  <a:lnTo>
                    <a:pt x="74128" y="3111500"/>
                  </a:lnTo>
                  <a:lnTo>
                    <a:pt x="85711" y="3149600"/>
                  </a:lnTo>
                  <a:lnTo>
                    <a:pt x="98095" y="3187700"/>
                  </a:lnTo>
                  <a:lnTo>
                    <a:pt x="111272" y="3238500"/>
                  </a:lnTo>
                  <a:lnTo>
                    <a:pt x="125233" y="3276600"/>
                  </a:lnTo>
                  <a:lnTo>
                    <a:pt x="139971" y="3327400"/>
                  </a:lnTo>
                  <a:lnTo>
                    <a:pt x="155478" y="3365500"/>
                  </a:lnTo>
                  <a:lnTo>
                    <a:pt x="171746" y="3403600"/>
                  </a:lnTo>
                  <a:lnTo>
                    <a:pt x="188766" y="3441700"/>
                  </a:lnTo>
                  <a:lnTo>
                    <a:pt x="206531" y="3492500"/>
                  </a:lnTo>
                  <a:lnTo>
                    <a:pt x="225034" y="3530600"/>
                  </a:lnTo>
                  <a:lnTo>
                    <a:pt x="244265" y="3568700"/>
                  </a:lnTo>
                  <a:lnTo>
                    <a:pt x="264217" y="3606800"/>
                  </a:lnTo>
                  <a:lnTo>
                    <a:pt x="284883" y="3644900"/>
                  </a:lnTo>
                  <a:lnTo>
                    <a:pt x="306254" y="3683000"/>
                  </a:lnTo>
                  <a:lnTo>
                    <a:pt x="328322" y="3733800"/>
                  </a:lnTo>
                  <a:lnTo>
                    <a:pt x="351079" y="3771900"/>
                  </a:lnTo>
                  <a:lnTo>
                    <a:pt x="374518" y="3810000"/>
                  </a:lnTo>
                  <a:lnTo>
                    <a:pt x="398630" y="3848100"/>
                  </a:lnTo>
                  <a:lnTo>
                    <a:pt x="423408" y="3873500"/>
                  </a:lnTo>
                  <a:lnTo>
                    <a:pt x="448844" y="3911600"/>
                  </a:lnTo>
                  <a:lnTo>
                    <a:pt x="474929" y="3949700"/>
                  </a:lnTo>
                  <a:lnTo>
                    <a:pt x="501655" y="3987800"/>
                  </a:lnTo>
                  <a:lnTo>
                    <a:pt x="529016" y="4025900"/>
                  </a:lnTo>
                  <a:lnTo>
                    <a:pt x="557002" y="4051300"/>
                  </a:lnTo>
                  <a:lnTo>
                    <a:pt x="585606" y="4089400"/>
                  </a:lnTo>
                  <a:lnTo>
                    <a:pt x="614820" y="4127500"/>
                  </a:lnTo>
                  <a:lnTo>
                    <a:pt x="644637" y="4152900"/>
                  </a:lnTo>
                  <a:lnTo>
                    <a:pt x="675047" y="4191000"/>
                  </a:lnTo>
                  <a:lnTo>
                    <a:pt x="706043" y="4229100"/>
                  </a:lnTo>
                  <a:lnTo>
                    <a:pt x="737618" y="4254500"/>
                  </a:lnTo>
                  <a:lnTo>
                    <a:pt x="769762" y="4292600"/>
                  </a:lnTo>
                  <a:lnTo>
                    <a:pt x="802469" y="4318000"/>
                  </a:lnTo>
                  <a:lnTo>
                    <a:pt x="835731" y="4343400"/>
                  </a:lnTo>
                  <a:lnTo>
                    <a:pt x="869539" y="4381500"/>
                  </a:lnTo>
                  <a:lnTo>
                    <a:pt x="903885" y="4406900"/>
                  </a:lnTo>
                  <a:lnTo>
                    <a:pt x="938762" y="4432300"/>
                  </a:lnTo>
                  <a:lnTo>
                    <a:pt x="974161" y="4457700"/>
                  </a:lnTo>
                  <a:lnTo>
                    <a:pt x="1010075" y="4495800"/>
                  </a:lnTo>
                  <a:lnTo>
                    <a:pt x="1083416" y="4546600"/>
                  </a:lnTo>
                  <a:lnTo>
                    <a:pt x="1158719" y="4597400"/>
                  </a:lnTo>
                  <a:lnTo>
                    <a:pt x="1235923" y="4648200"/>
                  </a:lnTo>
                  <a:lnTo>
                    <a:pt x="1275217" y="4660900"/>
                  </a:lnTo>
                  <a:lnTo>
                    <a:pt x="1355152" y="4711700"/>
                  </a:lnTo>
                  <a:lnTo>
                    <a:pt x="1395776" y="4724400"/>
                  </a:lnTo>
                  <a:lnTo>
                    <a:pt x="1478298" y="4775200"/>
                  </a:lnTo>
                  <a:lnTo>
                    <a:pt x="1520180" y="4787900"/>
                  </a:lnTo>
                  <a:lnTo>
                    <a:pt x="1562465" y="4813300"/>
                  </a:lnTo>
                  <a:lnTo>
                    <a:pt x="1648215" y="4838700"/>
                  </a:lnTo>
                  <a:lnTo>
                    <a:pt x="1691664" y="4864100"/>
                  </a:lnTo>
                  <a:lnTo>
                    <a:pt x="2051967" y="4965700"/>
                  </a:lnTo>
                  <a:lnTo>
                    <a:pt x="3204308" y="4965700"/>
                  </a:lnTo>
                  <a:lnTo>
                    <a:pt x="3564611" y="4864100"/>
                  </a:lnTo>
                  <a:lnTo>
                    <a:pt x="3608060" y="4838700"/>
                  </a:lnTo>
                  <a:lnTo>
                    <a:pt x="3693810" y="4813300"/>
                  </a:lnTo>
                  <a:lnTo>
                    <a:pt x="3736095" y="4787900"/>
                  </a:lnTo>
                  <a:lnTo>
                    <a:pt x="3777977" y="4775200"/>
                  </a:lnTo>
                  <a:lnTo>
                    <a:pt x="3860499" y="4724400"/>
                  </a:lnTo>
                  <a:lnTo>
                    <a:pt x="3901123" y="4711700"/>
                  </a:lnTo>
                  <a:lnTo>
                    <a:pt x="3981058" y="4660900"/>
                  </a:lnTo>
                  <a:lnTo>
                    <a:pt x="4020352" y="4648200"/>
                  </a:lnTo>
                  <a:lnTo>
                    <a:pt x="4097556" y="4597400"/>
                  </a:lnTo>
                  <a:lnTo>
                    <a:pt x="4172859" y="4546600"/>
                  </a:lnTo>
                  <a:lnTo>
                    <a:pt x="4246200" y="4495800"/>
                  </a:lnTo>
                  <a:lnTo>
                    <a:pt x="4282114" y="4457700"/>
                  </a:lnTo>
                  <a:lnTo>
                    <a:pt x="4317513" y="4432300"/>
                  </a:lnTo>
                  <a:lnTo>
                    <a:pt x="4352390" y="4406900"/>
                  </a:lnTo>
                  <a:lnTo>
                    <a:pt x="4386736" y="4381500"/>
                  </a:lnTo>
                  <a:lnTo>
                    <a:pt x="4420544" y="4343400"/>
                  </a:lnTo>
                  <a:lnTo>
                    <a:pt x="4453806" y="4318000"/>
                  </a:lnTo>
                  <a:lnTo>
                    <a:pt x="4486513" y="4292600"/>
                  </a:lnTo>
                  <a:lnTo>
                    <a:pt x="4518657" y="4254500"/>
                  </a:lnTo>
                  <a:lnTo>
                    <a:pt x="4550232" y="4229100"/>
                  </a:lnTo>
                  <a:lnTo>
                    <a:pt x="4581228" y="4191000"/>
                  </a:lnTo>
                  <a:lnTo>
                    <a:pt x="4611638" y="4152900"/>
                  </a:lnTo>
                  <a:lnTo>
                    <a:pt x="4641455" y="4127500"/>
                  </a:lnTo>
                  <a:lnTo>
                    <a:pt x="4670669" y="4089400"/>
                  </a:lnTo>
                  <a:lnTo>
                    <a:pt x="4699273" y="4051300"/>
                  </a:lnTo>
                  <a:lnTo>
                    <a:pt x="4727259" y="4025900"/>
                  </a:lnTo>
                  <a:lnTo>
                    <a:pt x="4754620" y="3987800"/>
                  </a:lnTo>
                  <a:lnTo>
                    <a:pt x="4781346" y="3949700"/>
                  </a:lnTo>
                  <a:lnTo>
                    <a:pt x="4807431" y="3911600"/>
                  </a:lnTo>
                  <a:lnTo>
                    <a:pt x="4832867" y="3873500"/>
                  </a:lnTo>
                  <a:lnTo>
                    <a:pt x="4857645" y="3848100"/>
                  </a:lnTo>
                  <a:lnTo>
                    <a:pt x="4881757" y="3810000"/>
                  </a:lnTo>
                  <a:lnTo>
                    <a:pt x="4905196" y="3771900"/>
                  </a:lnTo>
                  <a:lnTo>
                    <a:pt x="4927953" y="3733800"/>
                  </a:lnTo>
                  <a:lnTo>
                    <a:pt x="4950021" y="3683000"/>
                  </a:lnTo>
                  <a:lnTo>
                    <a:pt x="4971392" y="3644900"/>
                  </a:lnTo>
                  <a:lnTo>
                    <a:pt x="4992058" y="3606800"/>
                  </a:lnTo>
                  <a:lnTo>
                    <a:pt x="5012010" y="3568700"/>
                  </a:lnTo>
                  <a:lnTo>
                    <a:pt x="5031241" y="3530600"/>
                  </a:lnTo>
                  <a:lnTo>
                    <a:pt x="5049744" y="3492500"/>
                  </a:lnTo>
                  <a:lnTo>
                    <a:pt x="5067509" y="3441700"/>
                  </a:lnTo>
                  <a:lnTo>
                    <a:pt x="5084529" y="3403600"/>
                  </a:lnTo>
                  <a:lnTo>
                    <a:pt x="5100797" y="3365500"/>
                  </a:lnTo>
                  <a:lnTo>
                    <a:pt x="5116304" y="3327400"/>
                  </a:lnTo>
                  <a:lnTo>
                    <a:pt x="5131042" y="3276600"/>
                  </a:lnTo>
                  <a:lnTo>
                    <a:pt x="5145003" y="3238500"/>
                  </a:lnTo>
                  <a:lnTo>
                    <a:pt x="5158180" y="3187700"/>
                  </a:lnTo>
                  <a:lnTo>
                    <a:pt x="5170564" y="3149600"/>
                  </a:lnTo>
                  <a:lnTo>
                    <a:pt x="5182147" y="3111500"/>
                  </a:lnTo>
                  <a:lnTo>
                    <a:pt x="5192922" y="3060700"/>
                  </a:lnTo>
                  <a:lnTo>
                    <a:pt x="5202881" y="3022600"/>
                  </a:lnTo>
                  <a:lnTo>
                    <a:pt x="5212016" y="2971800"/>
                  </a:lnTo>
                  <a:lnTo>
                    <a:pt x="5220318" y="2933700"/>
                  </a:lnTo>
                  <a:lnTo>
                    <a:pt x="5227780" y="2882900"/>
                  </a:lnTo>
                  <a:lnTo>
                    <a:pt x="5234394" y="2832100"/>
                  </a:lnTo>
                  <a:lnTo>
                    <a:pt x="5240151" y="2794000"/>
                  </a:lnTo>
                  <a:lnTo>
                    <a:pt x="5245045" y="2743200"/>
                  </a:lnTo>
                  <a:lnTo>
                    <a:pt x="5249067" y="2692400"/>
                  </a:lnTo>
                  <a:lnTo>
                    <a:pt x="5252209" y="2654300"/>
                  </a:lnTo>
                  <a:lnTo>
                    <a:pt x="5254463" y="2603500"/>
                  </a:lnTo>
                  <a:lnTo>
                    <a:pt x="5255821" y="2552700"/>
                  </a:lnTo>
                  <a:lnTo>
                    <a:pt x="5256275" y="2514600"/>
                  </a:lnTo>
                  <a:lnTo>
                    <a:pt x="5255821" y="2463800"/>
                  </a:lnTo>
                  <a:lnTo>
                    <a:pt x="5254463" y="2413000"/>
                  </a:lnTo>
                  <a:lnTo>
                    <a:pt x="5252209" y="2374900"/>
                  </a:lnTo>
                  <a:lnTo>
                    <a:pt x="5249067" y="2324100"/>
                  </a:lnTo>
                  <a:lnTo>
                    <a:pt x="5245045" y="2273300"/>
                  </a:lnTo>
                  <a:lnTo>
                    <a:pt x="5240151" y="2235200"/>
                  </a:lnTo>
                  <a:lnTo>
                    <a:pt x="5234394" y="2184400"/>
                  </a:lnTo>
                  <a:lnTo>
                    <a:pt x="5227780" y="2146300"/>
                  </a:lnTo>
                  <a:lnTo>
                    <a:pt x="5220318" y="2095500"/>
                  </a:lnTo>
                  <a:lnTo>
                    <a:pt x="5212016" y="2044700"/>
                  </a:lnTo>
                  <a:lnTo>
                    <a:pt x="5202881" y="2006600"/>
                  </a:lnTo>
                  <a:lnTo>
                    <a:pt x="5192922" y="1955800"/>
                  </a:lnTo>
                  <a:lnTo>
                    <a:pt x="5182147" y="1917700"/>
                  </a:lnTo>
                  <a:lnTo>
                    <a:pt x="5170564" y="1866900"/>
                  </a:lnTo>
                  <a:lnTo>
                    <a:pt x="5158180" y="1828800"/>
                  </a:lnTo>
                  <a:lnTo>
                    <a:pt x="5145003" y="1790700"/>
                  </a:lnTo>
                  <a:lnTo>
                    <a:pt x="5131042" y="1739900"/>
                  </a:lnTo>
                  <a:lnTo>
                    <a:pt x="5116304" y="1701800"/>
                  </a:lnTo>
                  <a:lnTo>
                    <a:pt x="5100797" y="1663700"/>
                  </a:lnTo>
                  <a:lnTo>
                    <a:pt x="5084529" y="1612900"/>
                  </a:lnTo>
                  <a:lnTo>
                    <a:pt x="5067509" y="1574800"/>
                  </a:lnTo>
                  <a:lnTo>
                    <a:pt x="5049744" y="1536700"/>
                  </a:lnTo>
                  <a:lnTo>
                    <a:pt x="5031241" y="1498600"/>
                  </a:lnTo>
                  <a:lnTo>
                    <a:pt x="5012010" y="1447800"/>
                  </a:lnTo>
                  <a:lnTo>
                    <a:pt x="4992058" y="1409700"/>
                  </a:lnTo>
                  <a:lnTo>
                    <a:pt x="4971392" y="1371600"/>
                  </a:lnTo>
                  <a:lnTo>
                    <a:pt x="4950021" y="1333500"/>
                  </a:lnTo>
                  <a:lnTo>
                    <a:pt x="4927953" y="1295400"/>
                  </a:lnTo>
                  <a:lnTo>
                    <a:pt x="4905196" y="1257300"/>
                  </a:lnTo>
                  <a:lnTo>
                    <a:pt x="4881757" y="1219200"/>
                  </a:lnTo>
                  <a:lnTo>
                    <a:pt x="4857645" y="1181100"/>
                  </a:lnTo>
                  <a:lnTo>
                    <a:pt x="4832867" y="1143000"/>
                  </a:lnTo>
                  <a:lnTo>
                    <a:pt x="4807431" y="1104900"/>
                  </a:lnTo>
                  <a:lnTo>
                    <a:pt x="4781346" y="1066800"/>
                  </a:lnTo>
                  <a:lnTo>
                    <a:pt x="4754620" y="1041400"/>
                  </a:lnTo>
                  <a:lnTo>
                    <a:pt x="4727259" y="1003300"/>
                  </a:lnTo>
                  <a:lnTo>
                    <a:pt x="4699273" y="965200"/>
                  </a:lnTo>
                  <a:lnTo>
                    <a:pt x="4670669" y="927100"/>
                  </a:lnTo>
                  <a:lnTo>
                    <a:pt x="4641455" y="901700"/>
                  </a:lnTo>
                  <a:lnTo>
                    <a:pt x="4611638" y="863600"/>
                  </a:lnTo>
                  <a:lnTo>
                    <a:pt x="4581228" y="825500"/>
                  </a:lnTo>
                  <a:lnTo>
                    <a:pt x="4550232" y="800100"/>
                  </a:lnTo>
                  <a:lnTo>
                    <a:pt x="4518657" y="762000"/>
                  </a:lnTo>
                  <a:lnTo>
                    <a:pt x="4486513" y="736600"/>
                  </a:lnTo>
                  <a:lnTo>
                    <a:pt x="4453806" y="698500"/>
                  </a:lnTo>
                  <a:lnTo>
                    <a:pt x="4420544" y="673100"/>
                  </a:lnTo>
                  <a:lnTo>
                    <a:pt x="4386736" y="647700"/>
                  </a:lnTo>
                  <a:lnTo>
                    <a:pt x="4352390" y="609600"/>
                  </a:lnTo>
                  <a:lnTo>
                    <a:pt x="4317513" y="584200"/>
                  </a:lnTo>
                  <a:lnTo>
                    <a:pt x="4282114" y="558800"/>
                  </a:lnTo>
                  <a:lnTo>
                    <a:pt x="4209779" y="508000"/>
                  </a:lnTo>
                  <a:lnTo>
                    <a:pt x="4135449" y="457200"/>
                  </a:lnTo>
                  <a:lnTo>
                    <a:pt x="4059187" y="406400"/>
                  </a:lnTo>
                  <a:lnTo>
                    <a:pt x="3981058" y="355600"/>
                  </a:lnTo>
                  <a:lnTo>
                    <a:pt x="3941312" y="330200"/>
                  </a:lnTo>
                  <a:lnTo>
                    <a:pt x="3901123" y="317500"/>
                  </a:lnTo>
                  <a:lnTo>
                    <a:pt x="3819448" y="266700"/>
                  </a:lnTo>
                  <a:lnTo>
                    <a:pt x="3777977" y="254000"/>
                  </a:lnTo>
                  <a:lnTo>
                    <a:pt x="3736095" y="228600"/>
                  </a:lnTo>
                  <a:lnTo>
                    <a:pt x="3651128" y="203200"/>
                  </a:lnTo>
                  <a:lnTo>
                    <a:pt x="3608060" y="177800"/>
                  </a:lnTo>
                  <a:lnTo>
                    <a:pt x="3476607" y="139700"/>
                  </a:lnTo>
                  <a:lnTo>
                    <a:pt x="3432067" y="114300"/>
                  </a:lnTo>
                  <a:lnTo>
                    <a:pt x="3296392" y="76200"/>
                  </a:lnTo>
                  <a:close/>
                </a:path>
                <a:path w="5256530" h="5016500">
                  <a:moveTo>
                    <a:pt x="3110991" y="38100"/>
                  </a:moveTo>
                  <a:lnTo>
                    <a:pt x="2145284" y="38100"/>
                  </a:lnTo>
                  <a:lnTo>
                    <a:pt x="2005767" y="76200"/>
                  </a:lnTo>
                  <a:lnTo>
                    <a:pt x="3250508" y="76200"/>
                  </a:lnTo>
                  <a:lnTo>
                    <a:pt x="3110991" y="38100"/>
                  </a:lnTo>
                  <a:close/>
                </a:path>
                <a:path w="5256530" h="5016500">
                  <a:moveTo>
                    <a:pt x="3016505" y="25400"/>
                  </a:moveTo>
                  <a:lnTo>
                    <a:pt x="2239770" y="25400"/>
                  </a:lnTo>
                  <a:lnTo>
                    <a:pt x="2192385" y="38100"/>
                  </a:lnTo>
                  <a:lnTo>
                    <a:pt x="3063890" y="38100"/>
                  </a:lnTo>
                  <a:lnTo>
                    <a:pt x="3016505" y="25400"/>
                  </a:lnTo>
                  <a:close/>
                </a:path>
                <a:path w="5256530" h="5016500">
                  <a:moveTo>
                    <a:pt x="2920913" y="12700"/>
                  </a:moveTo>
                  <a:lnTo>
                    <a:pt x="2335362" y="12700"/>
                  </a:lnTo>
                  <a:lnTo>
                    <a:pt x="2287432" y="25400"/>
                  </a:lnTo>
                  <a:lnTo>
                    <a:pt x="2968843" y="25400"/>
                  </a:lnTo>
                  <a:lnTo>
                    <a:pt x="2920913" y="12700"/>
                  </a:lnTo>
                  <a:close/>
                </a:path>
                <a:path w="5256530" h="5016500">
                  <a:moveTo>
                    <a:pt x="2775591" y="0"/>
                  </a:moveTo>
                  <a:lnTo>
                    <a:pt x="2480684" y="0"/>
                  </a:lnTo>
                  <a:lnTo>
                    <a:pt x="2431996" y="12700"/>
                  </a:lnTo>
                  <a:lnTo>
                    <a:pt x="2824279" y="12700"/>
                  </a:lnTo>
                  <a:lnTo>
                    <a:pt x="2775591" y="0"/>
                  </a:lnTo>
                  <a:close/>
                </a:path>
              </a:pathLst>
            </a:custGeom>
            <a:solidFill>
              <a:srgbClr val="C724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" name="object 3"/>
            <p:cNvSpPr/>
            <p:nvPr/>
          </p:nvSpPr>
          <p:spPr>
            <a:xfrm>
              <a:off x="2941320" y="4181855"/>
              <a:ext cx="1938528" cy="102717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2458211" y="4730496"/>
              <a:ext cx="2903219" cy="102717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065007" y="3442715"/>
              <a:ext cx="3046730" cy="2868295"/>
            </a:xfrm>
            <a:custGeom>
              <a:avLst/>
              <a:gdLst/>
              <a:ahLst/>
              <a:cxnLst/>
              <a:rect l="l" t="t" r="r" b="b"/>
              <a:pathLst>
                <a:path w="3046729" h="2868295">
                  <a:moveTo>
                    <a:pt x="1523238" y="0"/>
                  </a:moveTo>
                  <a:lnTo>
                    <a:pt x="1473940" y="736"/>
                  </a:lnTo>
                  <a:lnTo>
                    <a:pt x="1425033" y="2932"/>
                  </a:lnTo>
                  <a:lnTo>
                    <a:pt x="1376542" y="6565"/>
                  </a:lnTo>
                  <a:lnTo>
                    <a:pt x="1328488" y="11612"/>
                  </a:lnTo>
                  <a:lnTo>
                    <a:pt x="1280896" y="18051"/>
                  </a:lnTo>
                  <a:lnTo>
                    <a:pt x="1233790" y="25860"/>
                  </a:lnTo>
                  <a:lnTo>
                    <a:pt x="1187194" y="35017"/>
                  </a:lnTo>
                  <a:lnTo>
                    <a:pt x="1141130" y="45499"/>
                  </a:lnTo>
                  <a:lnTo>
                    <a:pt x="1095622" y="57284"/>
                  </a:lnTo>
                  <a:lnTo>
                    <a:pt x="1050695" y="70350"/>
                  </a:lnTo>
                  <a:lnTo>
                    <a:pt x="1006372" y="84675"/>
                  </a:lnTo>
                  <a:lnTo>
                    <a:pt x="962676" y="100235"/>
                  </a:lnTo>
                  <a:lnTo>
                    <a:pt x="919631" y="117010"/>
                  </a:lnTo>
                  <a:lnTo>
                    <a:pt x="877261" y="134977"/>
                  </a:lnTo>
                  <a:lnTo>
                    <a:pt x="835589" y="154113"/>
                  </a:lnTo>
                  <a:lnTo>
                    <a:pt x="794640" y="174397"/>
                  </a:lnTo>
                  <a:lnTo>
                    <a:pt x="754436" y="195805"/>
                  </a:lnTo>
                  <a:lnTo>
                    <a:pt x="715001" y="218316"/>
                  </a:lnTo>
                  <a:lnTo>
                    <a:pt x="676360" y="241908"/>
                  </a:lnTo>
                  <a:lnTo>
                    <a:pt x="638535" y="266558"/>
                  </a:lnTo>
                  <a:lnTo>
                    <a:pt x="601550" y="292244"/>
                  </a:lnTo>
                  <a:lnTo>
                    <a:pt x="565429" y="318943"/>
                  </a:lnTo>
                  <a:lnTo>
                    <a:pt x="530196" y="346634"/>
                  </a:lnTo>
                  <a:lnTo>
                    <a:pt x="495874" y="375294"/>
                  </a:lnTo>
                  <a:lnTo>
                    <a:pt x="462486" y="404900"/>
                  </a:lnTo>
                  <a:lnTo>
                    <a:pt x="430057" y="435432"/>
                  </a:lnTo>
                  <a:lnTo>
                    <a:pt x="398611" y="466866"/>
                  </a:lnTo>
                  <a:lnTo>
                    <a:pt x="368170" y="499179"/>
                  </a:lnTo>
                  <a:lnTo>
                    <a:pt x="338758" y="532351"/>
                  </a:lnTo>
                  <a:lnTo>
                    <a:pt x="310400" y="566358"/>
                  </a:lnTo>
                  <a:lnTo>
                    <a:pt x="283118" y="601178"/>
                  </a:lnTo>
                  <a:lnTo>
                    <a:pt x="256936" y="636790"/>
                  </a:lnTo>
                  <a:lnTo>
                    <a:pt x="231879" y="673170"/>
                  </a:lnTo>
                  <a:lnTo>
                    <a:pt x="207969" y="710296"/>
                  </a:lnTo>
                  <a:lnTo>
                    <a:pt x="185230" y="748147"/>
                  </a:lnTo>
                  <a:lnTo>
                    <a:pt x="163687" y="786700"/>
                  </a:lnTo>
                  <a:lnTo>
                    <a:pt x="143362" y="825932"/>
                  </a:lnTo>
                  <a:lnTo>
                    <a:pt x="124279" y="865822"/>
                  </a:lnTo>
                  <a:lnTo>
                    <a:pt x="106462" y="906347"/>
                  </a:lnTo>
                  <a:lnTo>
                    <a:pt x="89934" y="947485"/>
                  </a:lnTo>
                  <a:lnTo>
                    <a:pt x="74720" y="989213"/>
                  </a:lnTo>
                  <a:lnTo>
                    <a:pt x="60842" y="1031510"/>
                  </a:lnTo>
                  <a:lnTo>
                    <a:pt x="48325" y="1074353"/>
                  </a:lnTo>
                  <a:lnTo>
                    <a:pt x="37192" y="1117720"/>
                  </a:lnTo>
                  <a:lnTo>
                    <a:pt x="27466" y="1161588"/>
                  </a:lnTo>
                  <a:lnTo>
                    <a:pt x="19172" y="1205936"/>
                  </a:lnTo>
                  <a:lnTo>
                    <a:pt x="12333" y="1250740"/>
                  </a:lnTo>
                  <a:lnTo>
                    <a:pt x="6973" y="1295980"/>
                  </a:lnTo>
                  <a:lnTo>
                    <a:pt x="3114" y="1341631"/>
                  </a:lnTo>
                  <a:lnTo>
                    <a:pt x="782" y="1387673"/>
                  </a:lnTo>
                  <a:lnTo>
                    <a:pt x="0" y="1434084"/>
                  </a:lnTo>
                  <a:lnTo>
                    <a:pt x="782" y="1480494"/>
                  </a:lnTo>
                  <a:lnTo>
                    <a:pt x="3114" y="1526536"/>
                  </a:lnTo>
                  <a:lnTo>
                    <a:pt x="6973" y="1572187"/>
                  </a:lnTo>
                  <a:lnTo>
                    <a:pt x="12333" y="1617427"/>
                  </a:lnTo>
                  <a:lnTo>
                    <a:pt x="19172" y="1662231"/>
                  </a:lnTo>
                  <a:lnTo>
                    <a:pt x="27466" y="1706579"/>
                  </a:lnTo>
                  <a:lnTo>
                    <a:pt x="37192" y="1750447"/>
                  </a:lnTo>
                  <a:lnTo>
                    <a:pt x="48325" y="1793814"/>
                  </a:lnTo>
                  <a:lnTo>
                    <a:pt x="60842" y="1836657"/>
                  </a:lnTo>
                  <a:lnTo>
                    <a:pt x="74720" y="1878954"/>
                  </a:lnTo>
                  <a:lnTo>
                    <a:pt x="89934" y="1920682"/>
                  </a:lnTo>
                  <a:lnTo>
                    <a:pt x="106462" y="1961820"/>
                  </a:lnTo>
                  <a:lnTo>
                    <a:pt x="124279" y="2002345"/>
                  </a:lnTo>
                  <a:lnTo>
                    <a:pt x="143362" y="2042235"/>
                  </a:lnTo>
                  <a:lnTo>
                    <a:pt x="163687" y="2081467"/>
                  </a:lnTo>
                  <a:lnTo>
                    <a:pt x="185230" y="2120020"/>
                  </a:lnTo>
                  <a:lnTo>
                    <a:pt x="207969" y="2157871"/>
                  </a:lnTo>
                  <a:lnTo>
                    <a:pt x="231879" y="2194997"/>
                  </a:lnTo>
                  <a:lnTo>
                    <a:pt x="256936" y="2231377"/>
                  </a:lnTo>
                  <a:lnTo>
                    <a:pt x="283118" y="2266989"/>
                  </a:lnTo>
                  <a:lnTo>
                    <a:pt x="310400" y="2301809"/>
                  </a:lnTo>
                  <a:lnTo>
                    <a:pt x="338758" y="2335816"/>
                  </a:lnTo>
                  <a:lnTo>
                    <a:pt x="368170" y="2368988"/>
                  </a:lnTo>
                  <a:lnTo>
                    <a:pt x="398611" y="2401301"/>
                  </a:lnTo>
                  <a:lnTo>
                    <a:pt x="430057" y="2432735"/>
                  </a:lnTo>
                  <a:lnTo>
                    <a:pt x="462486" y="2463267"/>
                  </a:lnTo>
                  <a:lnTo>
                    <a:pt x="495874" y="2492873"/>
                  </a:lnTo>
                  <a:lnTo>
                    <a:pt x="530196" y="2521533"/>
                  </a:lnTo>
                  <a:lnTo>
                    <a:pt x="565429" y="2549224"/>
                  </a:lnTo>
                  <a:lnTo>
                    <a:pt x="601550" y="2575923"/>
                  </a:lnTo>
                  <a:lnTo>
                    <a:pt x="638535" y="2601609"/>
                  </a:lnTo>
                  <a:lnTo>
                    <a:pt x="676360" y="2626259"/>
                  </a:lnTo>
                  <a:lnTo>
                    <a:pt x="715001" y="2649851"/>
                  </a:lnTo>
                  <a:lnTo>
                    <a:pt x="754436" y="2672362"/>
                  </a:lnTo>
                  <a:lnTo>
                    <a:pt x="794640" y="2693770"/>
                  </a:lnTo>
                  <a:lnTo>
                    <a:pt x="835589" y="2714054"/>
                  </a:lnTo>
                  <a:lnTo>
                    <a:pt x="877261" y="2733190"/>
                  </a:lnTo>
                  <a:lnTo>
                    <a:pt x="919631" y="2751157"/>
                  </a:lnTo>
                  <a:lnTo>
                    <a:pt x="962676" y="2767932"/>
                  </a:lnTo>
                  <a:lnTo>
                    <a:pt x="1006372" y="2783492"/>
                  </a:lnTo>
                  <a:lnTo>
                    <a:pt x="1050695" y="2797817"/>
                  </a:lnTo>
                  <a:lnTo>
                    <a:pt x="1095622" y="2810883"/>
                  </a:lnTo>
                  <a:lnTo>
                    <a:pt x="1141130" y="2822668"/>
                  </a:lnTo>
                  <a:lnTo>
                    <a:pt x="1187194" y="2833150"/>
                  </a:lnTo>
                  <a:lnTo>
                    <a:pt x="1233790" y="2842307"/>
                  </a:lnTo>
                  <a:lnTo>
                    <a:pt x="1280896" y="2850116"/>
                  </a:lnTo>
                  <a:lnTo>
                    <a:pt x="1328488" y="2856555"/>
                  </a:lnTo>
                  <a:lnTo>
                    <a:pt x="1376542" y="2861602"/>
                  </a:lnTo>
                  <a:lnTo>
                    <a:pt x="1425033" y="2865235"/>
                  </a:lnTo>
                  <a:lnTo>
                    <a:pt x="1473940" y="2867431"/>
                  </a:lnTo>
                  <a:lnTo>
                    <a:pt x="1523238" y="2868168"/>
                  </a:lnTo>
                  <a:lnTo>
                    <a:pt x="1572535" y="2867431"/>
                  </a:lnTo>
                  <a:lnTo>
                    <a:pt x="1621442" y="2865235"/>
                  </a:lnTo>
                  <a:lnTo>
                    <a:pt x="1669933" y="2861602"/>
                  </a:lnTo>
                  <a:lnTo>
                    <a:pt x="1717987" y="2856555"/>
                  </a:lnTo>
                  <a:lnTo>
                    <a:pt x="1765579" y="2850116"/>
                  </a:lnTo>
                  <a:lnTo>
                    <a:pt x="1812685" y="2842307"/>
                  </a:lnTo>
                  <a:lnTo>
                    <a:pt x="1859281" y="2833150"/>
                  </a:lnTo>
                  <a:lnTo>
                    <a:pt x="1905345" y="2822668"/>
                  </a:lnTo>
                  <a:lnTo>
                    <a:pt x="1950853" y="2810883"/>
                  </a:lnTo>
                  <a:lnTo>
                    <a:pt x="1995780" y="2797817"/>
                  </a:lnTo>
                  <a:lnTo>
                    <a:pt x="2040103" y="2783492"/>
                  </a:lnTo>
                  <a:lnTo>
                    <a:pt x="2083799" y="2767932"/>
                  </a:lnTo>
                  <a:lnTo>
                    <a:pt x="2126844" y="2751157"/>
                  </a:lnTo>
                  <a:lnTo>
                    <a:pt x="2169214" y="2733190"/>
                  </a:lnTo>
                  <a:lnTo>
                    <a:pt x="2210886" y="2714054"/>
                  </a:lnTo>
                  <a:lnTo>
                    <a:pt x="2251835" y="2693770"/>
                  </a:lnTo>
                  <a:lnTo>
                    <a:pt x="2292039" y="2672362"/>
                  </a:lnTo>
                  <a:lnTo>
                    <a:pt x="2331474" y="2649851"/>
                  </a:lnTo>
                  <a:lnTo>
                    <a:pt x="2370115" y="2626259"/>
                  </a:lnTo>
                  <a:lnTo>
                    <a:pt x="2407940" y="2601609"/>
                  </a:lnTo>
                  <a:lnTo>
                    <a:pt x="2444925" y="2575923"/>
                  </a:lnTo>
                  <a:lnTo>
                    <a:pt x="2481046" y="2549224"/>
                  </a:lnTo>
                  <a:lnTo>
                    <a:pt x="2516279" y="2521533"/>
                  </a:lnTo>
                  <a:lnTo>
                    <a:pt x="2550601" y="2492873"/>
                  </a:lnTo>
                  <a:lnTo>
                    <a:pt x="2583989" y="2463267"/>
                  </a:lnTo>
                  <a:lnTo>
                    <a:pt x="2616418" y="2432735"/>
                  </a:lnTo>
                  <a:lnTo>
                    <a:pt x="2647864" y="2401301"/>
                  </a:lnTo>
                  <a:lnTo>
                    <a:pt x="2678305" y="2368988"/>
                  </a:lnTo>
                  <a:lnTo>
                    <a:pt x="2707717" y="2335816"/>
                  </a:lnTo>
                  <a:lnTo>
                    <a:pt x="2736075" y="2301809"/>
                  </a:lnTo>
                  <a:lnTo>
                    <a:pt x="2763357" y="2266989"/>
                  </a:lnTo>
                  <a:lnTo>
                    <a:pt x="2789539" y="2231377"/>
                  </a:lnTo>
                  <a:lnTo>
                    <a:pt x="2814596" y="2194997"/>
                  </a:lnTo>
                  <a:lnTo>
                    <a:pt x="2838506" y="2157871"/>
                  </a:lnTo>
                  <a:lnTo>
                    <a:pt x="2861245" y="2120020"/>
                  </a:lnTo>
                  <a:lnTo>
                    <a:pt x="2882788" y="2081467"/>
                  </a:lnTo>
                  <a:lnTo>
                    <a:pt x="2903113" y="2042235"/>
                  </a:lnTo>
                  <a:lnTo>
                    <a:pt x="2922196" y="2002345"/>
                  </a:lnTo>
                  <a:lnTo>
                    <a:pt x="2940013" y="1961820"/>
                  </a:lnTo>
                  <a:lnTo>
                    <a:pt x="2956541" y="1920682"/>
                  </a:lnTo>
                  <a:lnTo>
                    <a:pt x="2971755" y="1878954"/>
                  </a:lnTo>
                  <a:lnTo>
                    <a:pt x="2985633" y="1836657"/>
                  </a:lnTo>
                  <a:lnTo>
                    <a:pt x="2998150" y="1793814"/>
                  </a:lnTo>
                  <a:lnTo>
                    <a:pt x="3009283" y="1750447"/>
                  </a:lnTo>
                  <a:lnTo>
                    <a:pt x="3019009" y="1706579"/>
                  </a:lnTo>
                  <a:lnTo>
                    <a:pt x="3027303" y="1662231"/>
                  </a:lnTo>
                  <a:lnTo>
                    <a:pt x="3034142" y="1617427"/>
                  </a:lnTo>
                  <a:lnTo>
                    <a:pt x="3039502" y="1572187"/>
                  </a:lnTo>
                  <a:lnTo>
                    <a:pt x="3043361" y="1526536"/>
                  </a:lnTo>
                  <a:lnTo>
                    <a:pt x="3045693" y="1480494"/>
                  </a:lnTo>
                  <a:lnTo>
                    <a:pt x="3046476" y="1434084"/>
                  </a:lnTo>
                  <a:lnTo>
                    <a:pt x="3045693" y="1387673"/>
                  </a:lnTo>
                  <a:lnTo>
                    <a:pt x="3043361" y="1341631"/>
                  </a:lnTo>
                  <a:lnTo>
                    <a:pt x="3039502" y="1295980"/>
                  </a:lnTo>
                  <a:lnTo>
                    <a:pt x="3034142" y="1250740"/>
                  </a:lnTo>
                  <a:lnTo>
                    <a:pt x="3027303" y="1205936"/>
                  </a:lnTo>
                  <a:lnTo>
                    <a:pt x="3019009" y="1161588"/>
                  </a:lnTo>
                  <a:lnTo>
                    <a:pt x="3009283" y="1117720"/>
                  </a:lnTo>
                  <a:lnTo>
                    <a:pt x="2998150" y="1074353"/>
                  </a:lnTo>
                  <a:lnTo>
                    <a:pt x="2985633" y="1031510"/>
                  </a:lnTo>
                  <a:lnTo>
                    <a:pt x="2971755" y="989213"/>
                  </a:lnTo>
                  <a:lnTo>
                    <a:pt x="2956541" y="947485"/>
                  </a:lnTo>
                  <a:lnTo>
                    <a:pt x="2940013" y="906347"/>
                  </a:lnTo>
                  <a:lnTo>
                    <a:pt x="2922196" y="865822"/>
                  </a:lnTo>
                  <a:lnTo>
                    <a:pt x="2903113" y="825932"/>
                  </a:lnTo>
                  <a:lnTo>
                    <a:pt x="2882788" y="786700"/>
                  </a:lnTo>
                  <a:lnTo>
                    <a:pt x="2861245" y="748147"/>
                  </a:lnTo>
                  <a:lnTo>
                    <a:pt x="2838506" y="710296"/>
                  </a:lnTo>
                  <a:lnTo>
                    <a:pt x="2814596" y="673170"/>
                  </a:lnTo>
                  <a:lnTo>
                    <a:pt x="2789539" y="636790"/>
                  </a:lnTo>
                  <a:lnTo>
                    <a:pt x="2763357" y="601178"/>
                  </a:lnTo>
                  <a:lnTo>
                    <a:pt x="2736075" y="566358"/>
                  </a:lnTo>
                  <a:lnTo>
                    <a:pt x="2707717" y="532351"/>
                  </a:lnTo>
                  <a:lnTo>
                    <a:pt x="2678305" y="499179"/>
                  </a:lnTo>
                  <a:lnTo>
                    <a:pt x="2647864" y="466866"/>
                  </a:lnTo>
                  <a:lnTo>
                    <a:pt x="2616418" y="435432"/>
                  </a:lnTo>
                  <a:lnTo>
                    <a:pt x="2583989" y="404900"/>
                  </a:lnTo>
                  <a:lnTo>
                    <a:pt x="2550601" y="375294"/>
                  </a:lnTo>
                  <a:lnTo>
                    <a:pt x="2516279" y="346634"/>
                  </a:lnTo>
                  <a:lnTo>
                    <a:pt x="2481046" y="318943"/>
                  </a:lnTo>
                  <a:lnTo>
                    <a:pt x="2444925" y="292244"/>
                  </a:lnTo>
                  <a:lnTo>
                    <a:pt x="2407940" y="266558"/>
                  </a:lnTo>
                  <a:lnTo>
                    <a:pt x="2370115" y="241908"/>
                  </a:lnTo>
                  <a:lnTo>
                    <a:pt x="2331474" y="218316"/>
                  </a:lnTo>
                  <a:lnTo>
                    <a:pt x="2292039" y="195805"/>
                  </a:lnTo>
                  <a:lnTo>
                    <a:pt x="2251835" y="174397"/>
                  </a:lnTo>
                  <a:lnTo>
                    <a:pt x="2210886" y="154113"/>
                  </a:lnTo>
                  <a:lnTo>
                    <a:pt x="2169214" y="134977"/>
                  </a:lnTo>
                  <a:lnTo>
                    <a:pt x="2126844" y="117010"/>
                  </a:lnTo>
                  <a:lnTo>
                    <a:pt x="2083799" y="100235"/>
                  </a:lnTo>
                  <a:lnTo>
                    <a:pt x="2040103" y="84675"/>
                  </a:lnTo>
                  <a:lnTo>
                    <a:pt x="1995780" y="70350"/>
                  </a:lnTo>
                  <a:lnTo>
                    <a:pt x="1950853" y="57284"/>
                  </a:lnTo>
                  <a:lnTo>
                    <a:pt x="1905345" y="45499"/>
                  </a:lnTo>
                  <a:lnTo>
                    <a:pt x="1859281" y="35017"/>
                  </a:lnTo>
                  <a:lnTo>
                    <a:pt x="1812685" y="25860"/>
                  </a:lnTo>
                  <a:lnTo>
                    <a:pt x="1765579" y="18051"/>
                  </a:lnTo>
                  <a:lnTo>
                    <a:pt x="1717987" y="11612"/>
                  </a:lnTo>
                  <a:lnTo>
                    <a:pt x="1669933" y="6565"/>
                  </a:lnTo>
                  <a:lnTo>
                    <a:pt x="1621442" y="2932"/>
                  </a:lnTo>
                  <a:lnTo>
                    <a:pt x="1572535" y="736"/>
                  </a:lnTo>
                  <a:lnTo>
                    <a:pt x="1523238" y="0"/>
                  </a:lnTo>
                  <a:close/>
                </a:path>
              </a:pathLst>
            </a:custGeom>
            <a:solidFill>
              <a:srgbClr val="7CCA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618219" y="4181855"/>
              <a:ext cx="1938527" cy="102717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810243" y="4730496"/>
              <a:ext cx="1556003" cy="102717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933700" y="2604516"/>
              <a:ext cx="1270000" cy="1271270"/>
            </a:xfrm>
            <a:custGeom>
              <a:avLst/>
              <a:gdLst/>
              <a:ahLst/>
              <a:cxnLst/>
              <a:rect l="l" t="t" r="r" b="b"/>
              <a:pathLst>
                <a:path w="1270000" h="1271270">
                  <a:moveTo>
                    <a:pt x="634746" y="0"/>
                  </a:moveTo>
                  <a:lnTo>
                    <a:pt x="587379" y="1742"/>
                  </a:lnTo>
                  <a:lnTo>
                    <a:pt x="540957" y="6889"/>
                  </a:lnTo>
                  <a:lnTo>
                    <a:pt x="495602" y="15317"/>
                  </a:lnTo>
                  <a:lnTo>
                    <a:pt x="451437" y="26903"/>
                  </a:lnTo>
                  <a:lnTo>
                    <a:pt x="408586" y="41524"/>
                  </a:lnTo>
                  <a:lnTo>
                    <a:pt x="367170" y="59058"/>
                  </a:lnTo>
                  <a:lnTo>
                    <a:pt x="327313" y="79381"/>
                  </a:lnTo>
                  <a:lnTo>
                    <a:pt x="289138" y="102372"/>
                  </a:lnTo>
                  <a:lnTo>
                    <a:pt x="252766" y="127907"/>
                  </a:lnTo>
                  <a:lnTo>
                    <a:pt x="218322" y="155863"/>
                  </a:lnTo>
                  <a:lnTo>
                    <a:pt x="185927" y="186118"/>
                  </a:lnTo>
                  <a:lnTo>
                    <a:pt x="155706" y="218549"/>
                  </a:lnTo>
                  <a:lnTo>
                    <a:pt x="127779" y="253032"/>
                  </a:lnTo>
                  <a:lnTo>
                    <a:pt x="102271" y="289446"/>
                  </a:lnTo>
                  <a:lnTo>
                    <a:pt x="79304" y="327667"/>
                  </a:lnTo>
                  <a:lnTo>
                    <a:pt x="59001" y="367573"/>
                  </a:lnTo>
                  <a:lnTo>
                    <a:pt x="41484" y="409041"/>
                  </a:lnTo>
                  <a:lnTo>
                    <a:pt x="26877" y="451947"/>
                  </a:lnTo>
                  <a:lnTo>
                    <a:pt x="15302" y="496170"/>
                  </a:lnTo>
                  <a:lnTo>
                    <a:pt x="6883" y="541586"/>
                  </a:lnTo>
                  <a:lnTo>
                    <a:pt x="1741" y="588073"/>
                  </a:lnTo>
                  <a:lnTo>
                    <a:pt x="0" y="635507"/>
                  </a:lnTo>
                  <a:lnTo>
                    <a:pt x="1741" y="682942"/>
                  </a:lnTo>
                  <a:lnTo>
                    <a:pt x="6883" y="729429"/>
                  </a:lnTo>
                  <a:lnTo>
                    <a:pt x="15302" y="774845"/>
                  </a:lnTo>
                  <a:lnTo>
                    <a:pt x="26877" y="819068"/>
                  </a:lnTo>
                  <a:lnTo>
                    <a:pt x="41484" y="861974"/>
                  </a:lnTo>
                  <a:lnTo>
                    <a:pt x="59001" y="903442"/>
                  </a:lnTo>
                  <a:lnTo>
                    <a:pt x="79304" y="943348"/>
                  </a:lnTo>
                  <a:lnTo>
                    <a:pt x="102271" y="981569"/>
                  </a:lnTo>
                  <a:lnTo>
                    <a:pt x="127779" y="1017983"/>
                  </a:lnTo>
                  <a:lnTo>
                    <a:pt x="155706" y="1052466"/>
                  </a:lnTo>
                  <a:lnTo>
                    <a:pt x="185928" y="1084897"/>
                  </a:lnTo>
                  <a:lnTo>
                    <a:pt x="218322" y="1115152"/>
                  </a:lnTo>
                  <a:lnTo>
                    <a:pt x="252766" y="1143108"/>
                  </a:lnTo>
                  <a:lnTo>
                    <a:pt x="289138" y="1168643"/>
                  </a:lnTo>
                  <a:lnTo>
                    <a:pt x="327313" y="1191634"/>
                  </a:lnTo>
                  <a:lnTo>
                    <a:pt x="367170" y="1211957"/>
                  </a:lnTo>
                  <a:lnTo>
                    <a:pt x="408586" y="1229491"/>
                  </a:lnTo>
                  <a:lnTo>
                    <a:pt x="451437" y="1244112"/>
                  </a:lnTo>
                  <a:lnTo>
                    <a:pt x="495602" y="1255698"/>
                  </a:lnTo>
                  <a:lnTo>
                    <a:pt x="540957" y="1264126"/>
                  </a:lnTo>
                  <a:lnTo>
                    <a:pt x="587379" y="1269273"/>
                  </a:lnTo>
                  <a:lnTo>
                    <a:pt x="634746" y="1271015"/>
                  </a:lnTo>
                  <a:lnTo>
                    <a:pt x="682112" y="1269273"/>
                  </a:lnTo>
                  <a:lnTo>
                    <a:pt x="728534" y="1264126"/>
                  </a:lnTo>
                  <a:lnTo>
                    <a:pt x="773889" y="1255698"/>
                  </a:lnTo>
                  <a:lnTo>
                    <a:pt x="818054" y="1244112"/>
                  </a:lnTo>
                  <a:lnTo>
                    <a:pt x="860905" y="1229491"/>
                  </a:lnTo>
                  <a:lnTo>
                    <a:pt x="902321" y="1211957"/>
                  </a:lnTo>
                  <a:lnTo>
                    <a:pt x="942178" y="1191634"/>
                  </a:lnTo>
                  <a:lnTo>
                    <a:pt x="980353" y="1168643"/>
                  </a:lnTo>
                  <a:lnTo>
                    <a:pt x="1016725" y="1143108"/>
                  </a:lnTo>
                  <a:lnTo>
                    <a:pt x="1051169" y="1115152"/>
                  </a:lnTo>
                  <a:lnTo>
                    <a:pt x="1083563" y="1084897"/>
                  </a:lnTo>
                  <a:lnTo>
                    <a:pt x="1113785" y="1052466"/>
                  </a:lnTo>
                  <a:lnTo>
                    <a:pt x="1141712" y="1017983"/>
                  </a:lnTo>
                  <a:lnTo>
                    <a:pt x="1167220" y="981569"/>
                  </a:lnTo>
                  <a:lnTo>
                    <a:pt x="1190187" y="943348"/>
                  </a:lnTo>
                  <a:lnTo>
                    <a:pt x="1210490" y="903442"/>
                  </a:lnTo>
                  <a:lnTo>
                    <a:pt x="1228007" y="861974"/>
                  </a:lnTo>
                  <a:lnTo>
                    <a:pt x="1242614" y="819068"/>
                  </a:lnTo>
                  <a:lnTo>
                    <a:pt x="1254189" y="774845"/>
                  </a:lnTo>
                  <a:lnTo>
                    <a:pt x="1262608" y="729429"/>
                  </a:lnTo>
                  <a:lnTo>
                    <a:pt x="1267750" y="682942"/>
                  </a:lnTo>
                  <a:lnTo>
                    <a:pt x="1269491" y="635507"/>
                  </a:lnTo>
                  <a:lnTo>
                    <a:pt x="1267750" y="588073"/>
                  </a:lnTo>
                  <a:lnTo>
                    <a:pt x="1262608" y="541586"/>
                  </a:lnTo>
                  <a:lnTo>
                    <a:pt x="1254189" y="496170"/>
                  </a:lnTo>
                  <a:lnTo>
                    <a:pt x="1242614" y="451947"/>
                  </a:lnTo>
                  <a:lnTo>
                    <a:pt x="1228007" y="409041"/>
                  </a:lnTo>
                  <a:lnTo>
                    <a:pt x="1210490" y="367573"/>
                  </a:lnTo>
                  <a:lnTo>
                    <a:pt x="1190187" y="327667"/>
                  </a:lnTo>
                  <a:lnTo>
                    <a:pt x="1167220" y="289446"/>
                  </a:lnTo>
                  <a:lnTo>
                    <a:pt x="1141712" y="253032"/>
                  </a:lnTo>
                  <a:lnTo>
                    <a:pt x="1113785" y="218549"/>
                  </a:lnTo>
                  <a:lnTo>
                    <a:pt x="1083563" y="186118"/>
                  </a:lnTo>
                  <a:lnTo>
                    <a:pt x="1051169" y="155863"/>
                  </a:lnTo>
                  <a:lnTo>
                    <a:pt x="1016725" y="127907"/>
                  </a:lnTo>
                  <a:lnTo>
                    <a:pt x="980353" y="102372"/>
                  </a:lnTo>
                  <a:lnTo>
                    <a:pt x="942178" y="79381"/>
                  </a:lnTo>
                  <a:lnTo>
                    <a:pt x="902321" y="59058"/>
                  </a:lnTo>
                  <a:lnTo>
                    <a:pt x="860905" y="41524"/>
                  </a:lnTo>
                  <a:lnTo>
                    <a:pt x="818054" y="26903"/>
                  </a:lnTo>
                  <a:lnTo>
                    <a:pt x="773889" y="15317"/>
                  </a:lnTo>
                  <a:lnTo>
                    <a:pt x="728534" y="6889"/>
                  </a:lnTo>
                  <a:lnTo>
                    <a:pt x="682112" y="1742"/>
                  </a:lnTo>
                  <a:lnTo>
                    <a:pt x="634746" y="0"/>
                  </a:lnTo>
                  <a:close/>
                </a:path>
              </a:pathLst>
            </a:custGeom>
            <a:solidFill>
              <a:srgbClr val="F5D2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535423" y="3159251"/>
              <a:ext cx="629920" cy="629920"/>
            </a:xfrm>
            <a:custGeom>
              <a:avLst/>
              <a:gdLst/>
              <a:ahLst/>
              <a:cxnLst/>
              <a:rect l="l" t="t" r="r" b="b"/>
              <a:pathLst>
                <a:path w="629920" h="629920">
                  <a:moveTo>
                    <a:pt x="314705" y="0"/>
                  </a:moveTo>
                  <a:lnTo>
                    <a:pt x="268188" y="3410"/>
                  </a:lnTo>
                  <a:lnTo>
                    <a:pt x="223794" y="13319"/>
                  </a:lnTo>
                  <a:lnTo>
                    <a:pt x="182009" y="29240"/>
                  </a:lnTo>
                  <a:lnTo>
                    <a:pt x="143320" y="50687"/>
                  </a:lnTo>
                  <a:lnTo>
                    <a:pt x="108213" y="77173"/>
                  </a:lnTo>
                  <a:lnTo>
                    <a:pt x="77173" y="108213"/>
                  </a:lnTo>
                  <a:lnTo>
                    <a:pt x="50687" y="143320"/>
                  </a:lnTo>
                  <a:lnTo>
                    <a:pt x="29240" y="182009"/>
                  </a:lnTo>
                  <a:lnTo>
                    <a:pt x="13319" y="223794"/>
                  </a:lnTo>
                  <a:lnTo>
                    <a:pt x="3410" y="268188"/>
                  </a:lnTo>
                  <a:lnTo>
                    <a:pt x="0" y="314706"/>
                  </a:lnTo>
                  <a:lnTo>
                    <a:pt x="3410" y="361223"/>
                  </a:lnTo>
                  <a:lnTo>
                    <a:pt x="13319" y="405617"/>
                  </a:lnTo>
                  <a:lnTo>
                    <a:pt x="29240" y="447402"/>
                  </a:lnTo>
                  <a:lnTo>
                    <a:pt x="50687" y="486091"/>
                  </a:lnTo>
                  <a:lnTo>
                    <a:pt x="77173" y="521198"/>
                  </a:lnTo>
                  <a:lnTo>
                    <a:pt x="108213" y="552238"/>
                  </a:lnTo>
                  <a:lnTo>
                    <a:pt x="143320" y="578724"/>
                  </a:lnTo>
                  <a:lnTo>
                    <a:pt x="182009" y="600171"/>
                  </a:lnTo>
                  <a:lnTo>
                    <a:pt x="223794" y="616092"/>
                  </a:lnTo>
                  <a:lnTo>
                    <a:pt x="268188" y="626001"/>
                  </a:lnTo>
                  <a:lnTo>
                    <a:pt x="314705" y="629412"/>
                  </a:lnTo>
                  <a:lnTo>
                    <a:pt x="361223" y="626001"/>
                  </a:lnTo>
                  <a:lnTo>
                    <a:pt x="405617" y="616092"/>
                  </a:lnTo>
                  <a:lnTo>
                    <a:pt x="447402" y="600171"/>
                  </a:lnTo>
                  <a:lnTo>
                    <a:pt x="486091" y="578724"/>
                  </a:lnTo>
                  <a:lnTo>
                    <a:pt x="521198" y="552238"/>
                  </a:lnTo>
                  <a:lnTo>
                    <a:pt x="552238" y="521198"/>
                  </a:lnTo>
                  <a:lnTo>
                    <a:pt x="578724" y="486091"/>
                  </a:lnTo>
                  <a:lnTo>
                    <a:pt x="600171" y="447402"/>
                  </a:lnTo>
                  <a:lnTo>
                    <a:pt x="616092" y="405617"/>
                  </a:lnTo>
                  <a:lnTo>
                    <a:pt x="626001" y="361223"/>
                  </a:lnTo>
                  <a:lnTo>
                    <a:pt x="629412" y="314706"/>
                  </a:lnTo>
                  <a:lnTo>
                    <a:pt x="626001" y="268188"/>
                  </a:lnTo>
                  <a:lnTo>
                    <a:pt x="616092" y="223794"/>
                  </a:lnTo>
                  <a:lnTo>
                    <a:pt x="600171" y="182009"/>
                  </a:lnTo>
                  <a:lnTo>
                    <a:pt x="578724" y="143320"/>
                  </a:lnTo>
                  <a:lnTo>
                    <a:pt x="552238" y="108213"/>
                  </a:lnTo>
                  <a:lnTo>
                    <a:pt x="521198" y="77173"/>
                  </a:lnTo>
                  <a:lnTo>
                    <a:pt x="486091" y="50687"/>
                  </a:lnTo>
                  <a:lnTo>
                    <a:pt x="447402" y="29240"/>
                  </a:lnTo>
                  <a:lnTo>
                    <a:pt x="405617" y="13319"/>
                  </a:lnTo>
                  <a:lnTo>
                    <a:pt x="361223" y="3410"/>
                  </a:lnTo>
                  <a:lnTo>
                    <a:pt x="314705" y="0"/>
                  </a:lnTo>
                  <a:close/>
                </a:path>
              </a:pathLst>
            </a:custGeom>
            <a:solidFill>
              <a:srgbClr val="F5D2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933700" y="5650991"/>
              <a:ext cx="1628139" cy="1553210"/>
            </a:xfrm>
            <a:custGeom>
              <a:avLst/>
              <a:gdLst/>
              <a:ahLst/>
              <a:cxnLst/>
              <a:rect l="l" t="t" r="r" b="b"/>
              <a:pathLst>
                <a:path w="1628139" h="1553209">
                  <a:moveTo>
                    <a:pt x="813815" y="0"/>
                  </a:moveTo>
                  <a:lnTo>
                    <a:pt x="764241" y="1416"/>
                  </a:lnTo>
                  <a:lnTo>
                    <a:pt x="715451" y="5613"/>
                  </a:lnTo>
                  <a:lnTo>
                    <a:pt x="667532" y="12508"/>
                  </a:lnTo>
                  <a:lnTo>
                    <a:pt x="620569" y="22021"/>
                  </a:lnTo>
                  <a:lnTo>
                    <a:pt x="574647" y="34069"/>
                  </a:lnTo>
                  <a:lnTo>
                    <a:pt x="529851" y="48573"/>
                  </a:lnTo>
                  <a:lnTo>
                    <a:pt x="486266" y="65451"/>
                  </a:lnTo>
                  <a:lnTo>
                    <a:pt x="443977" y="84621"/>
                  </a:lnTo>
                  <a:lnTo>
                    <a:pt x="403069" y="106002"/>
                  </a:lnTo>
                  <a:lnTo>
                    <a:pt x="363628" y="129514"/>
                  </a:lnTo>
                  <a:lnTo>
                    <a:pt x="325739" y="155075"/>
                  </a:lnTo>
                  <a:lnTo>
                    <a:pt x="289486" y="182604"/>
                  </a:lnTo>
                  <a:lnTo>
                    <a:pt x="254956" y="212019"/>
                  </a:lnTo>
                  <a:lnTo>
                    <a:pt x="222232" y="243240"/>
                  </a:lnTo>
                  <a:lnTo>
                    <a:pt x="191401" y="276185"/>
                  </a:lnTo>
                  <a:lnTo>
                    <a:pt x="162546" y="310774"/>
                  </a:lnTo>
                  <a:lnTo>
                    <a:pt x="135755" y="346924"/>
                  </a:lnTo>
                  <a:lnTo>
                    <a:pt x="111110" y="384556"/>
                  </a:lnTo>
                  <a:lnTo>
                    <a:pt x="88699" y="423586"/>
                  </a:lnTo>
                  <a:lnTo>
                    <a:pt x="68605" y="463936"/>
                  </a:lnTo>
                  <a:lnTo>
                    <a:pt x="50914" y="505522"/>
                  </a:lnTo>
                  <a:lnTo>
                    <a:pt x="35712" y="548265"/>
                  </a:lnTo>
                  <a:lnTo>
                    <a:pt x="23082" y="592082"/>
                  </a:lnTo>
                  <a:lnTo>
                    <a:pt x="13111" y="636894"/>
                  </a:lnTo>
                  <a:lnTo>
                    <a:pt x="5884" y="682617"/>
                  </a:lnTo>
                  <a:lnTo>
                    <a:pt x="1485" y="729172"/>
                  </a:lnTo>
                  <a:lnTo>
                    <a:pt x="0" y="776478"/>
                  </a:lnTo>
                  <a:lnTo>
                    <a:pt x="1485" y="823783"/>
                  </a:lnTo>
                  <a:lnTo>
                    <a:pt x="5884" y="870338"/>
                  </a:lnTo>
                  <a:lnTo>
                    <a:pt x="13111" y="916061"/>
                  </a:lnTo>
                  <a:lnTo>
                    <a:pt x="23082" y="960873"/>
                  </a:lnTo>
                  <a:lnTo>
                    <a:pt x="35712" y="1004690"/>
                  </a:lnTo>
                  <a:lnTo>
                    <a:pt x="50914" y="1047433"/>
                  </a:lnTo>
                  <a:lnTo>
                    <a:pt x="68605" y="1089019"/>
                  </a:lnTo>
                  <a:lnTo>
                    <a:pt x="88699" y="1129369"/>
                  </a:lnTo>
                  <a:lnTo>
                    <a:pt x="111110" y="1168400"/>
                  </a:lnTo>
                  <a:lnTo>
                    <a:pt x="135755" y="1206031"/>
                  </a:lnTo>
                  <a:lnTo>
                    <a:pt x="162546" y="1242181"/>
                  </a:lnTo>
                  <a:lnTo>
                    <a:pt x="191401" y="1276770"/>
                  </a:lnTo>
                  <a:lnTo>
                    <a:pt x="222232" y="1309715"/>
                  </a:lnTo>
                  <a:lnTo>
                    <a:pt x="254956" y="1340936"/>
                  </a:lnTo>
                  <a:lnTo>
                    <a:pt x="289486" y="1370351"/>
                  </a:lnTo>
                  <a:lnTo>
                    <a:pt x="325739" y="1397880"/>
                  </a:lnTo>
                  <a:lnTo>
                    <a:pt x="363628" y="1423441"/>
                  </a:lnTo>
                  <a:lnTo>
                    <a:pt x="403069" y="1446953"/>
                  </a:lnTo>
                  <a:lnTo>
                    <a:pt x="443977" y="1468334"/>
                  </a:lnTo>
                  <a:lnTo>
                    <a:pt x="486266" y="1487504"/>
                  </a:lnTo>
                  <a:lnTo>
                    <a:pt x="529851" y="1504382"/>
                  </a:lnTo>
                  <a:lnTo>
                    <a:pt x="574647" y="1518886"/>
                  </a:lnTo>
                  <a:lnTo>
                    <a:pt x="620569" y="1530934"/>
                  </a:lnTo>
                  <a:lnTo>
                    <a:pt x="667532" y="1540447"/>
                  </a:lnTo>
                  <a:lnTo>
                    <a:pt x="715451" y="1547342"/>
                  </a:lnTo>
                  <a:lnTo>
                    <a:pt x="764241" y="1551539"/>
                  </a:lnTo>
                  <a:lnTo>
                    <a:pt x="813815" y="1552956"/>
                  </a:lnTo>
                  <a:lnTo>
                    <a:pt x="863390" y="1551539"/>
                  </a:lnTo>
                  <a:lnTo>
                    <a:pt x="912180" y="1547342"/>
                  </a:lnTo>
                  <a:lnTo>
                    <a:pt x="960099" y="1540447"/>
                  </a:lnTo>
                  <a:lnTo>
                    <a:pt x="1007062" y="1530934"/>
                  </a:lnTo>
                  <a:lnTo>
                    <a:pt x="1052984" y="1518886"/>
                  </a:lnTo>
                  <a:lnTo>
                    <a:pt x="1097780" y="1504382"/>
                  </a:lnTo>
                  <a:lnTo>
                    <a:pt x="1141365" y="1487504"/>
                  </a:lnTo>
                  <a:lnTo>
                    <a:pt x="1183654" y="1468334"/>
                  </a:lnTo>
                  <a:lnTo>
                    <a:pt x="1224562" y="1446953"/>
                  </a:lnTo>
                  <a:lnTo>
                    <a:pt x="1264003" y="1423441"/>
                  </a:lnTo>
                  <a:lnTo>
                    <a:pt x="1301892" y="1397880"/>
                  </a:lnTo>
                  <a:lnTo>
                    <a:pt x="1338145" y="1370351"/>
                  </a:lnTo>
                  <a:lnTo>
                    <a:pt x="1372675" y="1340936"/>
                  </a:lnTo>
                  <a:lnTo>
                    <a:pt x="1405399" y="1309715"/>
                  </a:lnTo>
                  <a:lnTo>
                    <a:pt x="1436230" y="1276770"/>
                  </a:lnTo>
                  <a:lnTo>
                    <a:pt x="1465085" y="1242181"/>
                  </a:lnTo>
                  <a:lnTo>
                    <a:pt x="1491876" y="1206031"/>
                  </a:lnTo>
                  <a:lnTo>
                    <a:pt x="1516521" y="1168400"/>
                  </a:lnTo>
                  <a:lnTo>
                    <a:pt x="1538932" y="1129369"/>
                  </a:lnTo>
                  <a:lnTo>
                    <a:pt x="1559026" y="1089019"/>
                  </a:lnTo>
                  <a:lnTo>
                    <a:pt x="1576717" y="1047433"/>
                  </a:lnTo>
                  <a:lnTo>
                    <a:pt x="1591919" y="1004690"/>
                  </a:lnTo>
                  <a:lnTo>
                    <a:pt x="1604549" y="960873"/>
                  </a:lnTo>
                  <a:lnTo>
                    <a:pt x="1614520" y="916061"/>
                  </a:lnTo>
                  <a:lnTo>
                    <a:pt x="1621747" y="870338"/>
                  </a:lnTo>
                  <a:lnTo>
                    <a:pt x="1626146" y="823783"/>
                  </a:lnTo>
                  <a:lnTo>
                    <a:pt x="1627632" y="776478"/>
                  </a:lnTo>
                  <a:lnTo>
                    <a:pt x="1626146" y="729172"/>
                  </a:lnTo>
                  <a:lnTo>
                    <a:pt x="1621747" y="682617"/>
                  </a:lnTo>
                  <a:lnTo>
                    <a:pt x="1614520" y="636894"/>
                  </a:lnTo>
                  <a:lnTo>
                    <a:pt x="1604549" y="592082"/>
                  </a:lnTo>
                  <a:lnTo>
                    <a:pt x="1591919" y="548265"/>
                  </a:lnTo>
                  <a:lnTo>
                    <a:pt x="1576717" y="505522"/>
                  </a:lnTo>
                  <a:lnTo>
                    <a:pt x="1559026" y="463936"/>
                  </a:lnTo>
                  <a:lnTo>
                    <a:pt x="1538932" y="423586"/>
                  </a:lnTo>
                  <a:lnTo>
                    <a:pt x="1516521" y="384556"/>
                  </a:lnTo>
                  <a:lnTo>
                    <a:pt x="1491876" y="346924"/>
                  </a:lnTo>
                  <a:lnTo>
                    <a:pt x="1465085" y="310774"/>
                  </a:lnTo>
                  <a:lnTo>
                    <a:pt x="1436230" y="276185"/>
                  </a:lnTo>
                  <a:lnTo>
                    <a:pt x="1405399" y="243240"/>
                  </a:lnTo>
                  <a:lnTo>
                    <a:pt x="1372675" y="212019"/>
                  </a:lnTo>
                  <a:lnTo>
                    <a:pt x="1338145" y="182604"/>
                  </a:lnTo>
                  <a:lnTo>
                    <a:pt x="1301892" y="155075"/>
                  </a:lnTo>
                  <a:lnTo>
                    <a:pt x="1264003" y="129514"/>
                  </a:lnTo>
                  <a:lnTo>
                    <a:pt x="1224562" y="106002"/>
                  </a:lnTo>
                  <a:lnTo>
                    <a:pt x="1183654" y="84621"/>
                  </a:lnTo>
                  <a:lnTo>
                    <a:pt x="1141365" y="65451"/>
                  </a:lnTo>
                  <a:lnTo>
                    <a:pt x="1097780" y="48573"/>
                  </a:lnTo>
                  <a:lnTo>
                    <a:pt x="1052984" y="34069"/>
                  </a:lnTo>
                  <a:lnTo>
                    <a:pt x="1007062" y="22021"/>
                  </a:lnTo>
                  <a:lnTo>
                    <a:pt x="960099" y="12508"/>
                  </a:lnTo>
                  <a:lnTo>
                    <a:pt x="912180" y="5613"/>
                  </a:lnTo>
                  <a:lnTo>
                    <a:pt x="863390" y="1416"/>
                  </a:lnTo>
                  <a:lnTo>
                    <a:pt x="813815" y="0"/>
                  </a:lnTo>
                  <a:close/>
                </a:path>
              </a:pathLst>
            </a:custGeom>
            <a:solidFill>
              <a:srgbClr val="F5D2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306067" y="3889247"/>
              <a:ext cx="1390015" cy="1325880"/>
            </a:xfrm>
            <a:custGeom>
              <a:avLst/>
              <a:gdLst/>
              <a:ahLst/>
              <a:cxnLst/>
              <a:rect l="l" t="t" r="r" b="b"/>
              <a:pathLst>
                <a:path w="1390014" h="1325879">
                  <a:moveTo>
                    <a:pt x="694944" y="0"/>
                  </a:moveTo>
                  <a:lnTo>
                    <a:pt x="645315" y="1664"/>
                  </a:lnTo>
                  <a:lnTo>
                    <a:pt x="596628" y="6583"/>
                  </a:lnTo>
                  <a:lnTo>
                    <a:pt x="549000" y="14643"/>
                  </a:lnTo>
                  <a:lnTo>
                    <a:pt x="502549" y="25734"/>
                  </a:lnTo>
                  <a:lnTo>
                    <a:pt x="457393" y="39742"/>
                  </a:lnTo>
                  <a:lnTo>
                    <a:pt x="413648" y="56556"/>
                  </a:lnTo>
                  <a:lnTo>
                    <a:pt x="371433" y="76063"/>
                  </a:lnTo>
                  <a:lnTo>
                    <a:pt x="330865" y="98151"/>
                  </a:lnTo>
                  <a:lnTo>
                    <a:pt x="292063" y="122708"/>
                  </a:lnTo>
                  <a:lnTo>
                    <a:pt x="255142" y="149622"/>
                  </a:lnTo>
                  <a:lnTo>
                    <a:pt x="220222" y="178781"/>
                  </a:lnTo>
                  <a:lnTo>
                    <a:pt x="187420" y="210072"/>
                  </a:lnTo>
                  <a:lnTo>
                    <a:pt x="156852" y="243383"/>
                  </a:lnTo>
                  <a:lnTo>
                    <a:pt x="128638" y="278603"/>
                  </a:lnTo>
                  <a:lnTo>
                    <a:pt x="102894" y="315619"/>
                  </a:lnTo>
                  <a:lnTo>
                    <a:pt x="79739" y="354318"/>
                  </a:lnTo>
                  <a:lnTo>
                    <a:pt x="59289" y="394589"/>
                  </a:lnTo>
                  <a:lnTo>
                    <a:pt x="41663" y="436320"/>
                  </a:lnTo>
                  <a:lnTo>
                    <a:pt x="26978" y="479398"/>
                  </a:lnTo>
                  <a:lnTo>
                    <a:pt x="15351" y="523711"/>
                  </a:lnTo>
                  <a:lnTo>
                    <a:pt x="6901" y="569147"/>
                  </a:lnTo>
                  <a:lnTo>
                    <a:pt x="1744" y="615594"/>
                  </a:lnTo>
                  <a:lnTo>
                    <a:pt x="0" y="662939"/>
                  </a:lnTo>
                  <a:lnTo>
                    <a:pt x="1744" y="710285"/>
                  </a:lnTo>
                  <a:lnTo>
                    <a:pt x="6901" y="756732"/>
                  </a:lnTo>
                  <a:lnTo>
                    <a:pt x="15351" y="802168"/>
                  </a:lnTo>
                  <a:lnTo>
                    <a:pt x="26978" y="846481"/>
                  </a:lnTo>
                  <a:lnTo>
                    <a:pt x="41663" y="889559"/>
                  </a:lnTo>
                  <a:lnTo>
                    <a:pt x="59289" y="931290"/>
                  </a:lnTo>
                  <a:lnTo>
                    <a:pt x="79739" y="971561"/>
                  </a:lnTo>
                  <a:lnTo>
                    <a:pt x="102894" y="1010260"/>
                  </a:lnTo>
                  <a:lnTo>
                    <a:pt x="128638" y="1047276"/>
                  </a:lnTo>
                  <a:lnTo>
                    <a:pt x="156852" y="1082496"/>
                  </a:lnTo>
                  <a:lnTo>
                    <a:pt x="187420" y="1115807"/>
                  </a:lnTo>
                  <a:lnTo>
                    <a:pt x="220222" y="1147098"/>
                  </a:lnTo>
                  <a:lnTo>
                    <a:pt x="255142" y="1176257"/>
                  </a:lnTo>
                  <a:lnTo>
                    <a:pt x="292063" y="1203171"/>
                  </a:lnTo>
                  <a:lnTo>
                    <a:pt x="330865" y="1227728"/>
                  </a:lnTo>
                  <a:lnTo>
                    <a:pt x="371433" y="1249816"/>
                  </a:lnTo>
                  <a:lnTo>
                    <a:pt x="413648" y="1269323"/>
                  </a:lnTo>
                  <a:lnTo>
                    <a:pt x="457393" y="1286137"/>
                  </a:lnTo>
                  <a:lnTo>
                    <a:pt x="502549" y="1300145"/>
                  </a:lnTo>
                  <a:lnTo>
                    <a:pt x="549000" y="1311236"/>
                  </a:lnTo>
                  <a:lnTo>
                    <a:pt x="596628" y="1319296"/>
                  </a:lnTo>
                  <a:lnTo>
                    <a:pt x="645315" y="1324215"/>
                  </a:lnTo>
                  <a:lnTo>
                    <a:pt x="694944" y="1325879"/>
                  </a:lnTo>
                  <a:lnTo>
                    <a:pt x="744572" y="1324215"/>
                  </a:lnTo>
                  <a:lnTo>
                    <a:pt x="793259" y="1319296"/>
                  </a:lnTo>
                  <a:lnTo>
                    <a:pt x="840887" y="1311236"/>
                  </a:lnTo>
                  <a:lnTo>
                    <a:pt x="887338" y="1300145"/>
                  </a:lnTo>
                  <a:lnTo>
                    <a:pt x="932494" y="1286137"/>
                  </a:lnTo>
                  <a:lnTo>
                    <a:pt x="976239" y="1269323"/>
                  </a:lnTo>
                  <a:lnTo>
                    <a:pt x="1018454" y="1249816"/>
                  </a:lnTo>
                  <a:lnTo>
                    <a:pt x="1059022" y="1227728"/>
                  </a:lnTo>
                  <a:lnTo>
                    <a:pt x="1097824" y="1203171"/>
                  </a:lnTo>
                  <a:lnTo>
                    <a:pt x="1134745" y="1176257"/>
                  </a:lnTo>
                  <a:lnTo>
                    <a:pt x="1169665" y="1147098"/>
                  </a:lnTo>
                  <a:lnTo>
                    <a:pt x="1202467" y="1115807"/>
                  </a:lnTo>
                  <a:lnTo>
                    <a:pt x="1233035" y="1082496"/>
                  </a:lnTo>
                  <a:lnTo>
                    <a:pt x="1261249" y="1047276"/>
                  </a:lnTo>
                  <a:lnTo>
                    <a:pt x="1286993" y="1010260"/>
                  </a:lnTo>
                  <a:lnTo>
                    <a:pt x="1310148" y="971561"/>
                  </a:lnTo>
                  <a:lnTo>
                    <a:pt x="1330598" y="931290"/>
                  </a:lnTo>
                  <a:lnTo>
                    <a:pt x="1348224" y="889559"/>
                  </a:lnTo>
                  <a:lnTo>
                    <a:pt x="1362909" y="846481"/>
                  </a:lnTo>
                  <a:lnTo>
                    <a:pt x="1374536" y="802168"/>
                  </a:lnTo>
                  <a:lnTo>
                    <a:pt x="1382986" y="756732"/>
                  </a:lnTo>
                  <a:lnTo>
                    <a:pt x="1388143" y="710285"/>
                  </a:lnTo>
                  <a:lnTo>
                    <a:pt x="1389888" y="662939"/>
                  </a:lnTo>
                  <a:lnTo>
                    <a:pt x="1388143" y="615594"/>
                  </a:lnTo>
                  <a:lnTo>
                    <a:pt x="1382986" y="569147"/>
                  </a:lnTo>
                  <a:lnTo>
                    <a:pt x="1374536" y="523711"/>
                  </a:lnTo>
                  <a:lnTo>
                    <a:pt x="1362909" y="479398"/>
                  </a:lnTo>
                  <a:lnTo>
                    <a:pt x="1348224" y="436320"/>
                  </a:lnTo>
                  <a:lnTo>
                    <a:pt x="1330598" y="394589"/>
                  </a:lnTo>
                  <a:lnTo>
                    <a:pt x="1310148" y="354318"/>
                  </a:lnTo>
                  <a:lnTo>
                    <a:pt x="1286993" y="315619"/>
                  </a:lnTo>
                  <a:lnTo>
                    <a:pt x="1261249" y="278603"/>
                  </a:lnTo>
                  <a:lnTo>
                    <a:pt x="1233035" y="243383"/>
                  </a:lnTo>
                  <a:lnTo>
                    <a:pt x="1202467" y="210072"/>
                  </a:lnTo>
                  <a:lnTo>
                    <a:pt x="1169665" y="178781"/>
                  </a:lnTo>
                  <a:lnTo>
                    <a:pt x="1134745" y="149622"/>
                  </a:lnTo>
                  <a:lnTo>
                    <a:pt x="1097824" y="122708"/>
                  </a:lnTo>
                  <a:lnTo>
                    <a:pt x="1059022" y="98151"/>
                  </a:lnTo>
                  <a:lnTo>
                    <a:pt x="1018454" y="76063"/>
                  </a:lnTo>
                  <a:lnTo>
                    <a:pt x="976239" y="56556"/>
                  </a:lnTo>
                  <a:lnTo>
                    <a:pt x="932494" y="39742"/>
                  </a:lnTo>
                  <a:lnTo>
                    <a:pt x="887338" y="25734"/>
                  </a:lnTo>
                  <a:lnTo>
                    <a:pt x="840887" y="14643"/>
                  </a:lnTo>
                  <a:lnTo>
                    <a:pt x="793259" y="6583"/>
                  </a:lnTo>
                  <a:lnTo>
                    <a:pt x="744572" y="1664"/>
                  </a:lnTo>
                  <a:lnTo>
                    <a:pt x="694944" y="0"/>
                  </a:lnTo>
                  <a:close/>
                </a:path>
              </a:pathLst>
            </a:custGeom>
            <a:solidFill>
              <a:srgbClr val="F5D2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012691" y="3934967"/>
              <a:ext cx="437515" cy="439420"/>
            </a:xfrm>
            <a:custGeom>
              <a:avLst/>
              <a:gdLst/>
              <a:ahLst/>
              <a:cxnLst/>
              <a:rect l="l" t="t" r="r" b="b"/>
              <a:pathLst>
                <a:path w="437514" h="439420">
                  <a:moveTo>
                    <a:pt x="218694" y="0"/>
                  </a:moveTo>
                  <a:lnTo>
                    <a:pt x="168550" y="5798"/>
                  </a:lnTo>
                  <a:lnTo>
                    <a:pt x="122519" y="22313"/>
                  </a:lnTo>
                  <a:lnTo>
                    <a:pt x="81913" y="48225"/>
                  </a:lnTo>
                  <a:lnTo>
                    <a:pt x="48045" y="82216"/>
                  </a:lnTo>
                  <a:lnTo>
                    <a:pt x="22229" y="122964"/>
                  </a:lnTo>
                  <a:lnTo>
                    <a:pt x="5776" y="169150"/>
                  </a:lnTo>
                  <a:lnTo>
                    <a:pt x="0" y="219456"/>
                  </a:lnTo>
                  <a:lnTo>
                    <a:pt x="5776" y="269761"/>
                  </a:lnTo>
                  <a:lnTo>
                    <a:pt x="22229" y="315947"/>
                  </a:lnTo>
                  <a:lnTo>
                    <a:pt x="48045" y="356695"/>
                  </a:lnTo>
                  <a:lnTo>
                    <a:pt x="81913" y="390686"/>
                  </a:lnTo>
                  <a:lnTo>
                    <a:pt x="122519" y="416598"/>
                  </a:lnTo>
                  <a:lnTo>
                    <a:pt x="168550" y="433113"/>
                  </a:lnTo>
                  <a:lnTo>
                    <a:pt x="218694" y="438912"/>
                  </a:lnTo>
                  <a:lnTo>
                    <a:pt x="268837" y="433113"/>
                  </a:lnTo>
                  <a:lnTo>
                    <a:pt x="314868" y="416598"/>
                  </a:lnTo>
                  <a:lnTo>
                    <a:pt x="355474" y="390686"/>
                  </a:lnTo>
                  <a:lnTo>
                    <a:pt x="389342" y="356695"/>
                  </a:lnTo>
                  <a:lnTo>
                    <a:pt x="415158" y="315947"/>
                  </a:lnTo>
                  <a:lnTo>
                    <a:pt x="431611" y="269761"/>
                  </a:lnTo>
                  <a:lnTo>
                    <a:pt x="437388" y="219456"/>
                  </a:lnTo>
                  <a:lnTo>
                    <a:pt x="431611" y="169150"/>
                  </a:lnTo>
                  <a:lnTo>
                    <a:pt x="415158" y="122964"/>
                  </a:lnTo>
                  <a:lnTo>
                    <a:pt x="389342" y="82216"/>
                  </a:lnTo>
                  <a:lnTo>
                    <a:pt x="355474" y="48225"/>
                  </a:lnTo>
                  <a:lnTo>
                    <a:pt x="314868" y="22313"/>
                  </a:lnTo>
                  <a:lnTo>
                    <a:pt x="268837" y="5798"/>
                  </a:lnTo>
                  <a:lnTo>
                    <a:pt x="218694" y="0"/>
                  </a:lnTo>
                  <a:close/>
                </a:path>
              </a:pathLst>
            </a:custGeom>
            <a:solidFill>
              <a:srgbClr val="F5D2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568446" y="3215639"/>
              <a:ext cx="6024880" cy="1680210"/>
            </a:xfrm>
            <a:custGeom>
              <a:avLst/>
              <a:gdLst/>
              <a:ahLst/>
              <a:cxnLst/>
              <a:rect l="l" t="t" r="r" b="b"/>
              <a:pathLst>
                <a:path w="6024880" h="1680210">
                  <a:moveTo>
                    <a:pt x="115313" y="36755"/>
                  </a:moveTo>
                  <a:lnTo>
                    <a:pt x="105267" y="73548"/>
                  </a:lnTo>
                  <a:lnTo>
                    <a:pt x="6014465" y="1680209"/>
                  </a:lnTo>
                  <a:lnTo>
                    <a:pt x="6024499" y="1643379"/>
                  </a:lnTo>
                  <a:lnTo>
                    <a:pt x="115313" y="36755"/>
                  </a:lnTo>
                  <a:close/>
                </a:path>
                <a:path w="6024880" h="1680210">
                  <a:moveTo>
                    <a:pt x="125349" y="0"/>
                  </a:moveTo>
                  <a:lnTo>
                    <a:pt x="0" y="25145"/>
                  </a:lnTo>
                  <a:lnTo>
                    <a:pt x="95250" y="110235"/>
                  </a:lnTo>
                  <a:lnTo>
                    <a:pt x="105267" y="73548"/>
                  </a:lnTo>
                  <a:lnTo>
                    <a:pt x="86994" y="68579"/>
                  </a:lnTo>
                  <a:lnTo>
                    <a:pt x="96900" y="31750"/>
                  </a:lnTo>
                  <a:lnTo>
                    <a:pt x="116679" y="31750"/>
                  </a:lnTo>
                  <a:lnTo>
                    <a:pt x="125349" y="0"/>
                  </a:lnTo>
                  <a:close/>
                </a:path>
                <a:path w="6024880" h="1680210">
                  <a:moveTo>
                    <a:pt x="96900" y="31750"/>
                  </a:moveTo>
                  <a:lnTo>
                    <a:pt x="86994" y="68579"/>
                  </a:lnTo>
                  <a:lnTo>
                    <a:pt x="105267" y="73548"/>
                  </a:lnTo>
                  <a:lnTo>
                    <a:pt x="115313" y="36755"/>
                  </a:lnTo>
                  <a:lnTo>
                    <a:pt x="96900" y="31750"/>
                  </a:lnTo>
                  <a:close/>
                </a:path>
                <a:path w="6024880" h="1680210">
                  <a:moveTo>
                    <a:pt x="116679" y="31750"/>
                  </a:moveTo>
                  <a:lnTo>
                    <a:pt x="96900" y="31750"/>
                  </a:lnTo>
                  <a:lnTo>
                    <a:pt x="115313" y="36755"/>
                  </a:lnTo>
                  <a:lnTo>
                    <a:pt x="116679" y="3175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850129" y="3453129"/>
              <a:ext cx="4744085" cy="1443355"/>
            </a:xfrm>
            <a:custGeom>
              <a:avLst/>
              <a:gdLst/>
              <a:ahLst/>
              <a:cxnLst/>
              <a:rect l="l" t="t" r="r" b="b"/>
              <a:pathLst>
                <a:path w="4744084" h="1443354">
                  <a:moveTo>
                    <a:pt x="115024" y="36516"/>
                  </a:moveTo>
                  <a:lnTo>
                    <a:pt x="104179" y="73077"/>
                  </a:lnTo>
                  <a:lnTo>
                    <a:pt x="4732782" y="1442974"/>
                  </a:lnTo>
                  <a:lnTo>
                    <a:pt x="4743577" y="1406398"/>
                  </a:lnTo>
                  <a:lnTo>
                    <a:pt x="115024" y="36516"/>
                  </a:lnTo>
                  <a:close/>
                </a:path>
                <a:path w="4744084" h="1443354">
                  <a:moveTo>
                    <a:pt x="125857" y="0"/>
                  </a:moveTo>
                  <a:lnTo>
                    <a:pt x="0" y="22352"/>
                  </a:lnTo>
                  <a:lnTo>
                    <a:pt x="93345" y="109600"/>
                  </a:lnTo>
                  <a:lnTo>
                    <a:pt x="104179" y="73077"/>
                  </a:lnTo>
                  <a:lnTo>
                    <a:pt x="85979" y="67691"/>
                  </a:lnTo>
                  <a:lnTo>
                    <a:pt x="96774" y="31115"/>
                  </a:lnTo>
                  <a:lnTo>
                    <a:pt x="116627" y="31115"/>
                  </a:lnTo>
                  <a:lnTo>
                    <a:pt x="125857" y="0"/>
                  </a:lnTo>
                  <a:close/>
                </a:path>
                <a:path w="4744084" h="1443354">
                  <a:moveTo>
                    <a:pt x="96774" y="31115"/>
                  </a:moveTo>
                  <a:lnTo>
                    <a:pt x="85979" y="67691"/>
                  </a:lnTo>
                  <a:lnTo>
                    <a:pt x="104179" y="73077"/>
                  </a:lnTo>
                  <a:lnTo>
                    <a:pt x="115024" y="36516"/>
                  </a:lnTo>
                  <a:lnTo>
                    <a:pt x="96774" y="31115"/>
                  </a:lnTo>
                  <a:close/>
                </a:path>
                <a:path w="4744084" h="1443354">
                  <a:moveTo>
                    <a:pt x="116627" y="31115"/>
                  </a:moveTo>
                  <a:lnTo>
                    <a:pt x="96774" y="31115"/>
                  </a:lnTo>
                  <a:lnTo>
                    <a:pt x="115024" y="36516"/>
                  </a:lnTo>
                  <a:lnTo>
                    <a:pt x="116627" y="3111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232909" y="4113784"/>
              <a:ext cx="5358765" cy="782955"/>
            </a:xfrm>
            <a:custGeom>
              <a:avLst/>
              <a:gdLst/>
              <a:ahLst/>
              <a:cxnLst/>
              <a:rect l="l" t="t" r="r" b="b"/>
              <a:pathLst>
                <a:path w="5358765" h="782954">
                  <a:moveTo>
                    <a:pt x="115811" y="37856"/>
                  </a:moveTo>
                  <a:lnTo>
                    <a:pt x="110736" y="75575"/>
                  </a:lnTo>
                  <a:lnTo>
                    <a:pt x="5353431" y="782574"/>
                  </a:lnTo>
                  <a:lnTo>
                    <a:pt x="5358511" y="744854"/>
                  </a:lnTo>
                  <a:lnTo>
                    <a:pt x="115811" y="37856"/>
                  </a:lnTo>
                  <a:close/>
                </a:path>
                <a:path w="5358765" h="782954">
                  <a:moveTo>
                    <a:pt x="120903" y="0"/>
                  </a:moveTo>
                  <a:lnTo>
                    <a:pt x="0" y="41401"/>
                  </a:lnTo>
                  <a:lnTo>
                    <a:pt x="105663" y="113283"/>
                  </a:lnTo>
                  <a:lnTo>
                    <a:pt x="110736" y="75575"/>
                  </a:lnTo>
                  <a:lnTo>
                    <a:pt x="91820" y="73025"/>
                  </a:lnTo>
                  <a:lnTo>
                    <a:pt x="96900" y="35305"/>
                  </a:lnTo>
                  <a:lnTo>
                    <a:pt x="116154" y="35305"/>
                  </a:lnTo>
                  <a:lnTo>
                    <a:pt x="120903" y="0"/>
                  </a:lnTo>
                  <a:close/>
                </a:path>
                <a:path w="5358765" h="782954">
                  <a:moveTo>
                    <a:pt x="96900" y="35305"/>
                  </a:moveTo>
                  <a:lnTo>
                    <a:pt x="91820" y="73025"/>
                  </a:lnTo>
                  <a:lnTo>
                    <a:pt x="110736" y="75575"/>
                  </a:lnTo>
                  <a:lnTo>
                    <a:pt x="115811" y="37856"/>
                  </a:lnTo>
                  <a:lnTo>
                    <a:pt x="96900" y="35305"/>
                  </a:lnTo>
                  <a:close/>
                </a:path>
                <a:path w="5358765" h="782954">
                  <a:moveTo>
                    <a:pt x="116154" y="35305"/>
                  </a:moveTo>
                  <a:lnTo>
                    <a:pt x="96900" y="35305"/>
                  </a:lnTo>
                  <a:lnTo>
                    <a:pt x="115811" y="37856"/>
                  </a:lnTo>
                  <a:lnTo>
                    <a:pt x="116154" y="3530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001773" y="4500753"/>
              <a:ext cx="7587615" cy="395605"/>
            </a:xfrm>
            <a:custGeom>
              <a:avLst/>
              <a:gdLst/>
              <a:ahLst/>
              <a:cxnLst/>
              <a:rect l="l" t="t" r="r" b="b"/>
              <a:pathLst>
                <a:path w="7587615" h="395604">
                  <a:moveTo>
                    <a:pt x="114978" y="38021"/>
                  </a:moveTo>
                  <a:lnTo>
                    <a:pt x="113368" y="76123"/>
                  </a:lnTo>
                  <a:lnTo>
                    <a:pt x="7585964" y="395605"/>
                  </a:lnTo>
                  <a:lnTo>
                    <a:pt x="7587615" y="357505"/>
                  </a:lnTo>
                  <a:lnTo>
                    <a:pt x="114978" y="38021"/>
                  </a:lnTo>
                  <a:close/>
                </a:path>
                <a:path w="7587615" h="395604">
                  <a:moveTo>
                    <a:pt x="116586" y="0"/>
                  </a:moveTo>
                  <a:lnTo>
                    <a:pt x="0" y="52197"/>
                  </a:lnTo>
                  <a:lnTo>
                    <a:pt x="111759" y="114173"/>
                  </a:lnTo>
                  <a:lnTo>
                    <a:pt x="113368" y="76123"/>
                  </a:lnTo>
                  <a:lnTo>
                    <a:pt x="94361" y="75311"/>
                  </a:lnTo>
                  <a:lnTo>
                    <a:pt x="96012" y="37211"/>
                  </a:lnTo>
                  <a:lnTo>
                    <a:pt x="115013" y="37211"/>
                  </a:lnTo>
                  <a:lnTo>
                    <a:pt x="116586" y="0"/>
                  </a:lnTo>
                  <a:close/>
                </a:path>
                <a:path w="7587615" h="395604">
                  <a:moveTo>
                    <a:pt x="96012" y="37211"/>
                  </a:moveTo>
                  <a:lnTo>
                    <a:pt x="94361" y="75311"/>
                  </a:lnTo>
                  <a:lnTo>
                    <a:pt x="113368" y="76123"/>
                  </a:lnTo>
                  <a:lnTo>
                    <a:pt x="114978" y="38021"/>
                  </a:lnTo>
                  <a:lnTo>
                    <a:pt x="96012" y="37211"/>
                  </a:lnTo>
                  <a:close/>
                </a:path>
                <a:path w="7587615" h="395604">
                  <a:moveTo>
                    <a:pt x="115013" y="37211"/>
                  </a:moveTo>
                  <a:lnTo>
                    <a:pt x="96012" y="37211"/>
                  </a:lnTo>
                  <a:lnTo>
                    <a:pt x="114978" y="38021"/>
                  </a:lnTo>
                  <a:lnTo>
                    <a:pt x="115013" y="3721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748278" y="4859146"/>
              <a:ext cx="5845175" cy="1595120"/>
            </a:xfrm>
            <a:custGeom>
              <a:avLst/>
              <a:gdLst/>
              <a:ahLst/>
              <a:cxnLst/>
              <a:rect l="l" t="t" r="r" b="b"/>
              <a:pathLst>
                <a:path w="5845175" h="1595120">
                  <a:moveTo>
                    <a:pt x="95758" y="1484629"/>
                  </a:moveTo>
                  <a:lnTo>
                    <a:pt x="0" y="1569212"/>
                  </a:lnTo>
                  <a:lnTo>
                    <a:pt x="125095" y="1595119"/>
                  </a:lnTo>
                  <a:lnTo>
                    <a:pt x="116597" y="1563115"/>
                  </a:lnTo>
                  <a:lnTo>
                    <a:pt x="96900" y="1563115"/>
                  </a:lnTo>
                  <a:lnTo>
                    <a:pt x="87249" y="1526286"/>
                  </a:lnTo>
                  <a:lnTo>
                    <a:pt x="105529" y="1521431"/>
                  </a:lnTo>
                  <a:lnTo>
                    <a:pt x="95758" y="1484629"/>
                  </a:lnTo>
                  <a:close/>
                </a:path>
                <a:path w="5845175" h="1595120">
                  <a:moveTo>
                    <a:pt x="105529" y="1521431"/>
                  </a:moveTo>
                  <a:lnTo>
                    <a:pt x="87249" y="1526286"/>
                  </a:lnTo>
                  <a:lnTo>
                    <a:pt x="96900" y="1563115"/>
                  </a:lnTo>
                  <a:lnTo>
                    <a:pt x="115300" y="1558230"/>
                  </a:lnTo>
                  <a:lnTo>
                    <a:pt x="105529" y="1521431"/>
                  </a:lnTo>
                  <a:close/>
                </a:path>
                <a:path w="5845175" h="1595120">
                  <a:moveTo>
                    <a:pt x="115300" y="1558230"/>
                  </a:moveTo>
                  <a:lnTo>
                    <a:pt x="96900" y="1563115"/>
                  </a:lnTo>
                  <a:lnTo>
                    <a:pt x="116597" y="1563115"/>
                  </a:lnTo>
                  <a:lnTo>
                    <a:pt x="115300" y="1558230"/>
                  </a:lnTo>
                  <a:close/>
                </a:path>
                <a:path w="5845175" h="1595120">
                  <a:moveTo>
                    <a:pt x="5835269" y="0"/>
                  </a:moveTo>
                  <a:lnTo>
                    <a:pt x="105529" y="1521431"/>
                  </a:lnTo>
                  <a:lnTo>
                    <a:pt x="115300" y="1558230"/>
                  </a:lnTo>
                  <a:lnTo>
                    <a:pt x="5845048" y="36829"/>
                  </a:lnTo>
                  <a:lnTo>
                    <a:pt x="583526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 txBox="1"/>
            <p:nvPr/>
          </p:nvSpPr>
          <p:spPr>
            <a:xfrm>
              <a:off x="1306489" y="8174430"/>
              <a:ext cx="11535412" cy="530963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b="1" spc="-5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</a:rPr>
                <a:t>Spring</a:t>
              </a:r>
              <a:r>
                <a:rPr b="1" spc="-25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</a:rPr>
                <a:t> </a:t>
              </a:r>
              <a:r>
                <a:rPr b="1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</a:rPr>
                <a:t>Boot</a:t>
              </a:r>
              <a:r>
                <a:rPr b="1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를</a:t>
              </a:r>
              <a:r>
                <a:rPr b="1" spc="-280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 </a:t>
              </a:r>
              <a:r>
                <a:rPr b="1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모를</a:t>
              </a:r>
              <a:r>
                <a:rPr b="1" spc="-280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 </a:t>
              </a:r>
              <a:r>
                <a:rPr b="1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때</a:t>
              </a:r>
              <a:r>
                <a:rPr b="1" spc="-265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 </a:t>
              </a:r>
              <a:r>
                <a:rPr b="1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문제를</a:t>
              </a:r>
              <a:r>
                <a:rPr b="1" spc="-280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 </a:t>
              </a:r>
              <a:r>
                <a:rPr b="1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해결하려고</a:t>
              </a:r>
              <a:r>
                <a:rPr b="1" spc="-275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 </a:t>
              </a:r>
              <a:r>
                <a:rPr b="1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하는</a:t>
              </a:r>
              <a:r>
                <a:rPr b="1" spc="-270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 </a:t>
              </a:r>
              <a:r>
                <a:rPr b="1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</a:rPr>
                <a:t>Boundery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6450801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/>
          <p:cNvGrpSpPr/>
          <p:nvPr/>
        </p:nvGrpSpPr>
        <p:grpSpPr>
          <a:xfrm>
            <a:off x="704528" y="980728"/>
            <a:ext cx="8352928" cy="4944669"/>
            <a:chOff x="596754" y="2371851"/>
            <a:chExt cx="11537238" cy="6829681"/>
          </a:xfrm>
        </p:grpSpPr>
        <p:sp>
          <p:nvSpPr>
            <p:cNvPr id="2" name="object 2"/>
            <p:cNvSpPr/>
            <p:nvPr/>
          </p:nvSpPr>
          <p:spPr>
            <a:xfrm>
              <a:off x="1281683" y="2371851"/>
              <a:ext cx="5256530" cy="5016500"/>
            </a:xfrm>
            <a:custGeom>
              <a:avLst/>
              <a:gdLst/>
              <a:ahLst/>
              <a:cxnLst/>
              <a:rect l="l" t="t" r="r" b="b"/>
              <a:pathLst>
                <a:path w="5256530" h="5016500">
                  <a:moveTo>
                    <a:pt x="2920913" y="5003800"/>
                  </a:moveTo>
                  <a:lnTo>
                    <a:pt x="2335362" y="5003800"/>
                  </a:lnTo>
                  <a:lnTo>
                    <a:pt x="2383553" y="5016500"/>
                  </a:lnTo>
                  <a:lnTo>
                    <a:pt x="2872722" y="5016500"/>
                  </a:lnTo>
                  <a:lnTo>
                    <a:pt x="2920913" y="5003800"/>
                  </a:lnTo>
                  <a:close/>
                </a:path>
                <a:path w="5256530" h="5016500">
                  <a:moveTo>
                    <a:pt x="3016505" y="4991100"/>
                  </a:moveTo>
                  <a:lnTo>
                    <a:pt x="2239770" y="4991100"/>
                  </a:lnTo>
                  <a:lnTo>
                    <a:pt x="2287432" y="5003800"/>
                  </a:lnTo>
                  <a:lnTo>
                    <a:pt x="2968843" y="5003800"/>
                  </a:lnTo>
                  <a:lnTo>
                    <a:pt x="3016505" y="4991100"/>
                  </a:lnTo>
                  <a:close/>
                </a:path>
                <a:path w="5256530" h="5016500">
                  <a:moveTo>
                    <a:pt x="3157800" y="4965700"/>
                  </a:moveTo>
                  <a:lnTo>
                    <a:pt x="2098475" y="4965700"/>
                  </a:lnTo>
                  <a:lnTo>
                    <a:pt x="2192385" y="4991100"/>
                  </a:lnTo>
                  <a:lnTo>
                    <a:pt x="3063890" y="4991100"/>
                  </a:lnTo>
                  <a:lnTo>
                    <a:pt x="3157800" y="4965700"/>
                  </a:lnTo>
                  <a:close/>
                </a:path>
                <a:path w="5256530" h="5016500">
                  <a:moveTo>
                    <a:pt x="3296392" y="76200"/>
                  </a:moveTo>
                  <a:lnTo>
                    <a:pt x="1959883" y="76200"/>
                  </a:lnTo>
                  <a:lnTo>
                    <a:pt x="1824208" y="114300"/>
                  </a:lnTo>
                  <a:lnTo>
                    <a:pt x="1779668" y="139700"/>
                  </a:lnTo>
                  <a:lnTo>
                    <a:pt x="1648215" y="177800"/>
                  </a:lnTo>
                  <a:lnTo>
                    <a:pt x="1605147" y="203200"/>
                  </a:lnTo>
                  <a:lnTo>
                    <a:pt x="1520180" y="228600"/>
                  </a:lnTo>
                  <a:lnTo>
                    <a:pt x="1478298" y="254000"/>
                  </a:lnTo>
                  <a:lnTo>
                    <a:pt x="1436827" y="266700"/>
                  </a:lnTo>
                  <a:lnTo>
                    <a:pt x="1355152" y="317500"/>
                  </a:lnTo>
                  <a:lnTo>
                    <a:pt x="1314963" y="330200"/>
                  </a:lnTo>
                  <a:lnTo>
                    <a:pt x="1275217" y="355600"/>
                  </a:lnTo>
                  <a:lnTo>
                    <a:pt x="1197088" y="406400"/>
                  </a:lnTo>
                  <a:lnTo>
                    <a:pt x="1120826" y="457200"/>
                  </a:lnTo>
                  <a:lnTo>
                    <a:pt x="1046496" y="508000"/>
                  </a:lnTo>
                  <a:lnTo>
                    <a:pt x="974161" y="558800"/>
                  </a:lnTo>
                  <a:lnTo>
                    <a:pt x="938762" y="584200"/>
                  </a:lnTo>
                  <a:lnTo>
                    <a:pt x="903885" y="609600"/>
                  </a:lnTo>
                  <a:lnTo>
                    <a:pt x="869539" y="647700"/>
                  </a:lnTo>
                  <a:lnTo>
                    <a:pt x="835731" y="673100"/>
                  </a:lnTo>
                  <a:lnTo>
                    <a:pt x="802469" y="698500"/>
                  </a:lnTo>
                  <a:lnTo>
                    <a:pt x="769762" y="736600"/>
                  </a:lnTo>
                  <a:lnTo>
                    <a:pt x="737618" y="762000"/>
                  </a:lnTo>
                  <a:lnTo>
                    <a:pt x="706043" y="800100"/>
                  </a:lnTo>
                  <a:lnTo>
                    <a:pt x="675047" y="825500"/>
                  </a:lnTo>
                  <a:lnTo>
                    <a:pt x="644637" y="863600"/>
                  </a:lnTo>
                  <a:lnTo>
                    <a:pt x="614820" y="901700"/>
                  </a:lnTo>
                  <a:lnTo>
                    <a:pt x="585606" y="927100"/>
                  </a:lnTo>
                  <a:lnTo>
                    <a:pt x="557002" y="965200"/>
                  </a:lnTo>
                  <a:lnTo>
                    <a:pt x="529016" y="1003300"/>
                  </a:lnTo>
                  <a:lnTo>
                    <a:pt x="501655" y="1041400"/>
                  </a:lnTo>
                  <a:lnTo>
                    <a:pt x="474929" y="1066800"/>
                  </a:lnTo>
                  <a:lnTo>
                    <a:pt x="448844" y="1104900"/>
                  </a:lnTo>
                  <a:lnTo>
                    <a:pt x="423408" y="1143000"/>
                  </a:lnTo>
                  <a:lnTo>
                    <a:pt x="398630" y="1181100"/>
                  </a:lnTo>
                  <a:lnTo>
                    <a:pt x="374518" y="1219200"/>
                  </a:lnTo>
                  <a:lnTo>
                    <a:pt x="351079" y="1257300"/>
                  </a:lnTo>
                  <a:lnTo>
                    <a:pt x="328322" y="1295400"/>
                  </a:lnTo>
                  <a:lnTo>
                    <a:pt x="306254" y="1333500"/>
                  </a:lnTo>
                  <a:lnTo>
                    <a:pt x="284883" y="1371600"/>
                  </a:lnTo>
                  <a:lnTo>
                    <a:pt x="264217" y="1409700"/>
                  </a:lnTo>
                  <a:lnTo>
                    <a:pt x="244265" y="1447800"/>
                  </a:lnTo>
                  <a:lnTo>
                    <a:pt x="225034" y="1498600"/>
                  </a:lnTo>
                  <a:lnTo>
                    <a:pt x="206531" y="1536700"/>
                  </a:lnTo>
                  <a:lnTo>
                    <a:pt x="188766" y="1574800"/>
                  </a:lnTo>
                  <a:lnTo>
                    <a:pt x="171746" y="1612900"/>
                  </a:lnTo>
                  <a:lnTo>
                    <a:pt x="155478" y="1663700"/>
                  </a:lnTo>
                  <a:lnTo>
                    <a:pt x="139971" y="1701800"/>
                  </a:lnTo>
                  <a:lnTo>
                    <a:pt x="125233" y="1739900"/>
                  </a:lnTo>
                  <a:lnTo>
                    <a:pt x="111272" y="1790700"/>
                  </a:lnTo>
                  <a:lnTo>
                    <a:pt x="98095" y="1828800"/>
                  </a:lnTo>
                  <a:lnTo>
                    <a:pt x="85711" y="1866900"/>
                  </a:lnTo>
                  <a:lnTo>
                    <a:pt x="74128" y="1917700"/>
                  </a:lnTo>
                  <a:lnTo>
                    <a:pt x="63353" y="1955800"/>
                  </a:lnTo>
                  <a:lnTo>
                    <a:pt x="53394" y="2006600"/>
                  </a:lnTo>
                  <a:lnTo>
                    <a:pt x="44259" y="2044700"/>
                  </a:lnTo>
                  <a:lnTo>
                    <a:pt x="35957" y="2095500"/>
                  </a:lnTo>
                  <a:lnTo>
                    <a:pt x="28495" y="2146300"/>
                  </a:lnTo>
                  <a:lnTo>
                    <a:pt x="21881" y="2184400"/>
                  </a:lnTo>
                  <a:lnTo>
                    <a:pt x="16124" y="2235200"/>
                  </a:lnTo>
                  <a:lnTo>
                    <a:pt x="11230" y="2273300"/>
                  </a:lnTo>
                  <a:lnTo>
                    <a:pt x="7208" y="2324100"/>
                  </a:lnTo>
                  <a:lnTo>
                    <a:pt x="4066" y="2374900"/>
                  </a:lnTo>
                  <a:lnTo>
                    <a:pt x="1812" y="2413000"/>
                  </a:lnTo>
                  <a:lnTo>
                    <a:pt x="454" y="2463800"/>
                  </a:lnTo>
                  <a:lnTo>
                    <a:pt x="0" y="2514600"/>
                  </a:lnTo>
                  <a:lnTo>
                    <a:pt x="454" y="2552700"/>
                  </a:lnTo>
                  <a:lnTo>
                    <a:pt x="1812" y="2603500"/>
                  </a:lnTo>
                  <a:lnTo>
                    <a:pt x="4066" y="2654300"/>
                  </a:lnTo>
                  <a:lnTo>
                    <a:pt x="7208" y="2692400"/>
                  </a:lnTo>
                  <a:lnTo>
                    <a:pt x="11230" y="2743200"/>
                  </a:lnTo>
                  <a:lnTo>
                    <a:pt x="16124" y="2794000"/>
                  </a:lnTo>
                  <a:lnTo>
                    <a:pt x="21881" y="2832100"/>
                  </a:lnTo>
                  <a:lnTo>
                    <a:pt x="28495" y="2882900"/>
                  </a:lnTo>
                  <a:lnTo>
                    <a:pt x="35957" y="2933700"/>
                  </a:lnTo>
                  <a:lnTo>
                    <a:pt x="44259" y="2971800"/>
                  </a:lnTo>
                  <a:lnTo>
                    <a:pt x="53394" y="3022600"/>
                  </a:lnTo>
                  <a:lnTo>
                    <a:pt x="63353" y="3060700"/>
                  </a:lnTo>
                  <a:lnTo>
                    <a:pt x="74128" y="3111500"/>
                  </a:lnTo>
                  <a:lnTo>
                    <a:pt x="85711" y="3149600"/>
                  </a:lnTo>
                  <a:lnTo>
                    <a:pt x="98095" y="3187700"/>
                  </a:lnTo>
                  <a:lnTo>
                    <a:pt x="111272" y="3238500"/>
                  </a:lnTo>
                  <a:lnTo>
                    <a:pt x="125233" y="3276600"/>
                  </a:lnTo>
                  <a:lnTo>
                    <a:pt x="139971" y="3327400"/>
                  </a:lnTo>
                  <a:lnTo>
                    <a:pt x="155478" y="3365500"/>
                  </a:lnTo>
                  <a:lnTo>
                    <a:pt x="171746" y="3403600"/>
                  </a:lnTo>
                  <a:lnTo>
                    <a:pt x="188766" y="3441700"/>
                  </a:lnTo>
                  <a:lnTo>
                    <a:pt x="206531" y="3492500"/>
                  </a:lnTo>
                  <a:lnTo>
                    <a:pt x="225034" y="3530600"/>
                  </a:lnTo>
                  <a:lnTo>
                    <a:pt x="244265" y="3568700"/>
                  </a:lnTo>
                  <a:lnTo>
                    <a:pt x="264217" y="3606800"/>
                  </a:lnTo>
                  <a:lnTo>
                    <a:pt x="284883" y="3644900"/>
                  </a:lnTo>
                  <a:lnTo>
                    <a:pt x="306254" y="3683000"/>
                  </a:lnTo>
                  <a:lnTo>
                    <a:pt x="328322" y="3733800"/>
                  </a:lnTo>
                  <a:lnTo>
                    <a:pt x="351079" y="3771900"/>
                  </a:lnTo>
                  <a:lnTo>
                    <a:pt x="374518" y="3810000"/>
                  </a:lnTo>
                  <a:lnTo>
                    <a:pt x="398630" y="3848100"/>
                  </a:lnTo>
                  <a:lnTo>
                    <a:pt x="423408" y="3873500"/>
                  </a:lnTo>
                  <a:lnTo>
                    <a:pt x="448844" y="3911600"/>
                  </a:lnTo>
                  <a:lnTo>
                    <a:pt x="474929" y="3949700"/>
                  </a:lnTo>
                  <a:lnTo>
                    <a:pt x="501655" y="3987800"/>
                  </a:lnTo>
                  <a:lnTo>
                    <a:pt x="529016" y="4025900"/>
                  </a:lnTo>
                  <a:lnTo>
                    <a:pt x="557002" y="4051300"/>
                  </a:lnTo>
                  <a:lnTo>
                    <a:pt x="585606" y="4089400"/>
                  </a:lnTo>
                  <a:lnTo>
                    <a:pt x="614820" y="4127500"/>
                  </a:lnTo>
                  <a:lnTo>
                    <a:pt x="644637" y="4152900"/>
                  </a:lnTo>
                  <a:lnTo>
                    <a:pt x="675047" y="4191000"/>
                  </a:lnTo>
                  <a:lnTo>
                    <a:pt x="706043" y="4229100"/>
                  </a:lnTo>
                  <a:lnTo>
                    <a:pt x="737618" y="4254500"/>
                  </a:lnTo>
                  <a:lnTo>
                    <a:pt x="769762" y="4292600"/>
                  </a:lnTo>
                  <a:lnTo>
                    <a:pt x="802469" y="4318000"/>
                  </a:lnTo>
                  <a:lnTo>
                    <a:pt x="835731" y="4343400"/>
                  </a:lnTo>
                  <a:lnTo>
                    <a:pt x="869539" y="4381500"/>
                  </a:lnTo>
                  <a:lnTo>
                    <a:pt x="903885" y="4406900"/>
                  </a:lnTo>
                  <a:lnTo>
                    <a:pt x="938762" y="4432300"/>
                  </a:lnTo>
                  <a:lnTo>
                    <a:pt x="974161" y="4457700"/>
                  </a:lnTo>
                  <a:lnTo>
                    <a:pt x="1010075" y="4495800"/>
                  </a:lnTo>
                  <a:lnTo>
                    <a:pt x="1083416" y="4546600"/>
                  </a:lnTo>
                  <a:lnTo>
                    <a:pt x="1158719" y="4597400"/>
                  </a:lnTo>
                  <a:lnTo>
                    <a:pt x="1235923" y="4648200"/>
                  </a:lnTo>
                  <a:lnTo>
                    <a:pt x="1275217" y="4660900"/>
                  </a:lnTo>
                  <a:lnTo>
                    <a:pt x="1355152" y="4711700"/>
                  </a:lnTo>
                  <a:lnTo>
                    <a:pt x="1395776" y="4724400"/>
                  </a:lnTo>
                  <a:lnTo>
                    <a:pt x="1478298" y="4775200"/>
                  </a:lnTo>
                  <a:lnTo>
                    <a:pt x="1520180" y="4787900"/>
                  </a:lnTo>
                  <a:lnTo>
                    <a:pt x="1562465" y="4813300"/>
                  </a:lnTo>
                  <a:lnTo>
                    <a:pt x="1648215" y="4838700"/>
                  </a:lnTo>
                  <a:lnTo>
                    <a:pt x="1691664" y="4864100"/>
                  </a:lnTo>
                  <a:lnTo>
                    <a:pt x="2051967" y="4965700"/>
                  </a:lnTo>
                  <a:lnTo>
                    <a:pt x="3204308" y="4965700"/>
                  </a:lnTo>
                  <a:lnTo>
                    <a:pt x="3564611" y="4864100"/>
                  </a:lnTo>
                  <a:lnTo>
                    <a:pt x="3608060" y="4838700"/>
                  </a:lnTo>
                  <a:lnTo>
                    <a:pt x="3693810" y="4813300"/>
                  </a:lnTo>
                  <a:lnTo>
                    <a:pt x="3736095" y="4787900"/>
                  </a:lnTo>
                  <a:lnTo>
                    <a:pt x="3777977" y="4775200"/>
                  </a:lnTo>
                  <a:lnTo>
                    <a:pt x="3860499" y="4724400"/>
                  </a:lnTo>
                  <a:lnTo>
                    <a:pt x="3901123" y="4711700"/>
                  </a:lnTo>
                  <a:lnTo>
                    <a:pt x="3981058" y="4660900"/>
                  </a:lnTo>
                  <a:lnTo>
                    <a:pt x="4020352" y="4648200"/>
                  </a:lnTo>
                  <a:lnTo>
                    <a:pt x="4097556" y="4597400"/>
                  </a:lnTo>
                  <a:lnTo>
                    <a:pt x="4172859" y="4546600"/>
                  </a:lnTo>
                  <a:lnTo>
                    <a:pt x="4246200" y="4495800"/>
                  </a:lnTo>
                  <a:lnTo>
                    <a:pt x="4282114" y="4457700"/>
                  </a:lnTo>
                  <a:lnTo>
                    <a:pt x="4317513" y="4432300"/>
                  </a:lnTo>
                  <a:lnTo>
                    <a:pt x="4352390" y="4406900"/>
                  </a:lnTo>
                  <a:lnTo>
                    <a:pt x="4386736" y="4381500"/>
                  </a:lnTo>
                  <a:lnTo>
                    <a:pt x="4420544" y="4343400"/>
                  </a:lnTo>
                  <a:lnTo>
                    <a:pt x="4453806" y="4318000"/>
                  </a:lnTo>
                  <a:lnTo>
                    <a:pt x="4486513" y="4292600"/>
                  </a:lnTo>
                  <a:lnTo>
                    <a:pt x="4518657" y="4254500"/>
                  </a:lnTo>
                  <a:lnTo>
                    <a:pt x="4550232" y="4229100"/>
                  </a:lnTo>
                  <a:lnTo>
                    <a:pt x="4581228" y="4191000"/>
                  </a:lnTo>
                  <a:lnTo>
                    <a:pt x="4611638" y="4152900"/>
                  </a:lnTo>
                  <a:lnTo>
                    <a:pt x="4641455" y="4127500"/>
                  </a:lnTo>
                  <a:lnTo>
                    <a:pt x="4670669" y="4089400"/>
                  </a:lnTo>
                  <a:lnTo>
                    <a:pt x="4699273" y="4051300"/>
                  </a:lnTo>
                  <a:lnTo>
                    <a:pt x="4727259" y="4025900"/>
                  </a:lnTo>
                  <a:lnTo>
                    <a:pt x="4754620" y="3987800"/>
                  </a:lnTo>
                  <a:lnTo>
                    <a:pt x="4781346" y="3949700"/>
                  </a:lnTo>
                  <a:lnTo>
                    <a:pt x="4807431" y="3911600"/>
                  </a:lnTo>
                  <a:lnTo>
                    <a:pt x="4832867" y="3873500"/>
                  </a:lnTo>
                  <a:lnTo>
                    <a:pt x="4857645" y="3848100"/>
                  </a:lnTo>
                  <a:lnTo>
                    <a:pt x="4881757" y="3810000"/>
                  </a:lnTo>
                  <a:lnTo>
                    <a:pt x="4905196" y="3771900"/>
                  </a:lnTo>
                  <a:lnTo>
                    <a:pt x="4927953" y="3733800"/>
                  </a:lnTo>
                  <a:lnTo>
                    <a:pt x="4950021" y="3683000"/>
                  </a:lnTo>
                  <a:lnTo>
                    <a:pt x="4971392" y="3644900"/>
                  </a:lnTo>
                  <a:lnTo>
                    <a:pt x="4992058" y="3606800"/>
                  </a:lnTo>
                  <a:lnTo>
                    <a:pt x="5012010" y="3568700"/>
                  </a:lnTo>
                  <a:lnTo>
                    <a:pt x="5031241" y="3530600"/>
                  </a:lnTo>
                  <a:lnTo>
                    <a:pt x="5049744" y="3492500"/>
                  </a:lnTo>
                  <a:lnTo>
                    <a:pt x="5067509" y="3441700"/>
                  </a:lnTo>
                  <a:lnTo>
                    <a:pt x="5084529" y="3403600"/>
                  </a:lnTo>
                  <a:lnTo>
                    <a:pt x="5100797" y="3365500"/>
                  </a:lnTo>
                  <a:lnTo>
                    <a:pt x="5116304" y="3327400"/>
                  </a:lnTo>
                  <a:lnTo>
                    <a:pt x="5131042" y="3276600"/>
                  </a:lnTo>
                  <a:lnTo>
                    <a:pt x="5145003" y="3238500"/>
                  </a:lnTo>
                  <a:lnTo>
                    <a:pt x="5158180" y="3187700"/>
                  </a:lnTo>
                  <a:lnTo>
                    <a:pt x="5170564" y="3149600"/>
                  </a:lnTo>
                  <a:lnTo>
                    <a:pt x="5182147" y="3111500"/>
                  </a:lnTo>
                  <a:lnTo>
                    <a:pt x="5192922" y="3060700"/>
                  </a:lnTo>
                  <a:lnTo>
                    <a:pt x="5202881" y="3022600"/>
                  </a:lnTo>
                  <a:lnTo>
                    <a:pt x="5212016" y="2971800"/>
                  </a:lnTo>
                  <a:lnTo>
                    <a:pt x="5220318" y="2933700"/>
                  </a:lnTo>
                  <a:lnTo>
                    <a:pt x="5227780" y="2882900"/>
                  </a:lnTo>
                  <a:lnTo>
                    <a:pt x="5234394" y="2832100"/>
                  </a:lnTo>
                  <a:lnTo>
                    <a:pt x="5240151" y="2794000"/>
                  </a:lnTo>
                  <a:lnTo>
                    <a:pt x="5245045" y="2743200"/>
                  </a:lnTo>
                  <a:lnTo>
                    <a:pt x="5249067" y="2692400"/>
                  </a:lnTo>
                  <a:lnTo>
                    <a:pt x="5252209" y="2654300"/>
                  </a:lnTo>
                  <a:lnTo>
                    <a:pt x="5254463" y="2603500"/>
                  </a:lnTo>
                  <a:lnTo>
                    <a:pt x="5255821" y="2552700"/>
                  </a:lnTo>
                  <a:lnTo>
                    <a:pt x="5256275" y="2514600"/>
                  </a:lnTo>
                  <a:lnTo>
                    <a:pt x="5255821" y="2463800"/>
                  </a:lnTo>
                  <a:lnTo>
                    <a:pt x="5254463" y="2413000"/>
                  </a:lnTo>
                  <a:lnTo>
                    <a:pt x="5252209" y="2374900"/>
                  </a:lnTo>
                  <a:lnTo>
                    <a:pt x="5249067" y="2324100"/>
                  </a:lnTo>
                  <a:lnTo>
                    <a:pt x="5245045" y="2273300"/>
                  </a:lnTo>
                  <a:lnTo>
                    <a:pt x="5240151" y="2235200"/>
                  </a:lnTo>
                  <a:lnTo>
                    <a:pt x="5234394" y="2184400"/>
                  </a:lnTo>
                  <a:lnTo>
                    <a:pt x="5227780" y="2146300"/>
                  </a:lnTo>
                  <a:lnTo>
                    <a:pt x="5220318" y="2095500"/>
                  </a:lnTo>
                  <a:lnTo>
                    <a:pt x="5212016" y="2044700"/>
                  </a:lnTo>
                  <a:lnTo>
                    <a:pt x="5202881" y="2006600"/>
                  </a:lnTo>
                  <a:lnTo>
                    <a:pt x="5192922" y="1955800"/>
                  </a:lnTo>
                  <a:lnTo>
                    <a:pt x="5182147" y="1917700"/>
                  </a:lnTo>
                  <a:lnTo>
                    <a:pt x="5170564" y="1866900"/>
                  </a:lnTo>
                  <a:lnTo>
                    <a:pt x="5158180" y="1828800"/>
                  </a:lnTo>
                  <a:lnTo>
                    <a:pt x="5145003" y="1790700"/>
                  </a:lnTo>
                  <a:lnTo>
                    <a:pt x="5131042" y="1739900"/>
                  </a:lnTo>
                  <a:lnTo>
                    <a:pt x="5116304" y="1701800"/>
                  </a:lnTo>
                  <a:lnTo>
                    <a:pt x="5100797" y="1663700"/>
                  </a:lnTo>
                  <a:lnTo>
                    <a:pt x="5084529" y="1612900"/>
                  </a:lnTo>
                  <a:lnTo>
                    <a:pt x="5067509" y="1574800"/>
                  </a:lnTo>
                  <a:lnTo>
                    <a:pt x="5049744" y="1536700"/>
                  </a:lnTo>
                  <a:lnTo>
                    <a:pt x="5031241" y="1498600"/>
                  </a:lnTo>
                  <a:lnTo>
                    <a:pt x="5012010" y="1447800"/>
                  </a:lnTo>
                  <a:lnTo>
                    <a:pt x="4992058" y="1409700"/>
                  </a:lnTo>
                  <a:lnTo>
                    <a:pt x="4971392" y="1371600"/>
                  </a:lnTo>
                  <a:lnTo>
                    <a:pt x="4950021" y="1333500"/>
                  </a:lnTo>
                  <a:lnTo>
                    <a:pt x="4927953" y="1295400"/>
                  </a:lnTo>
                  <a:lnTo>
                    <a:pt x="4905196" y="1257300"/>
                  </a:lnTo>
                  <a:lnTo>
                    <a:pt x="4881757" y="1219200"/>
                  </a:lnTo>
                  <a:lnTo>
                    <a:pt x="4857645" y="1181100"/>
                  </a:lnTo>
                  <a:lnTo>
                    <a:pt x="4832867" y="1143000"/>
                  </a:lnTo>
                  <a:lnTo>
                    <a:pt x="4807431" y="1104900"/>
                  </a:lnTo>
                  <a:lnTo>
                    <a:pt x="4781346" y="1066800"/>
                  </a:lnTo>
                  <a:lnTo>
                    <a:pt x="4754620" y="1041400"/>
                  </a:lnTo>
                  <a:lnTo>
                    <a:pt x="4727259" y="1003300"/>
                  </a:lnTo>
                  <a:lnTo>
                    <a:pt x="4699273" y="965200"/>
                  </a:lnTo>
                  <a:lnTo>
                    <a:pt x="4670669" y="927100"/>
                  </a:lnTo>
                  <a:lnTo>
                    <a:pt x="4641455" y="901700"/>
                  </a:lnTo>
                  <a:lnTo>
                    <a:pt x="4611638" y="863600"/>
                  </a:lnTo>
                  <a:lnTo>
                    <a:pt x="4581228" y="825500"/>
                  </a:lnTo>
                  <a:lnTo>
                    <a:pt x="4550232" y="800100"/>
                  </a:lnTo>
                  <a:lnTo>
                    <a:pt x="4518657" y="762000"/>
                  </a:lnTo>
                  <a:lnTo>
                    <a:pt x="4486513" y="736600"/>
                  </a:lnTo>
                  <a:lnTo>
                    <a:pt x="4453806" y="698500"/>
                  </a:lnTo>
                  <a:lnTo>
                    <a:pt x="4420544" y="673100"/>
                  </a:lnTo>
                  <a:lnTo>
                    <a:pt x="4386736" y="647700"/>
                  </a:lnTo>
                  <a:lnTo>
                    <a:pt x="4352390" y="609600"/>
                  </a:lnTo>
                  <a:lnTo>
                    <a:pt x="4317513" y="584200"/>
                  </a:lnTo>
                  <a:lnTo>
                    <a:pt x="4282114" y="558800"/>
                  </a:lnTo>
                  <a:lnTo>
                    <a:pt x="4209779" y="508000"/>
                  </a:lnTo>
                  <a:lnTo>
                    <a:pt x="4135449" y="457200"/>
                  </a:lnTo>
                  <a:lnTo>
                    <a:pt x="4059187" y="406400"/>
                  </a:lnTo>
                  <a:lnTo>
                    <a:pt x="3981058" y="355600"/>
                  </a:lnTo>
                  <a:lnTo>
                    <a:pt x="3941312" y="330200"/>
                  </a:lnTo>
                  <a:lnTo>
                    <a:pt x="3901123" y="317500"/>
                  </a:lnTo>
                  <a:lnTo>
                    <a:pt x="3819448" y="266700"/>
                  </a:lnTo>
                  <a:lnTo>
                    <a:pt x="3777977" y="254000"/>
                  </a:lnTo>
                  <a:lnTo>
                    <a:pt x="3736095" y="228600"/>
                  </a:lnTo>
                  <a:lnTo>
                    <a:pt x="3651128" y="203200"/>
                  </a:lnTo>
                  <a:lnTo>
                    <a:pt x="3608060" y="177800"/>
                  </a:lnTo>
                  <a:lnTo>
                    <a:pt x="3476607" y="139700"/>
                  </a:lnTo>
                  <a:lnTo>
                    <a:pt x="3432067" y="114300"/>
                  </a:lnTo>
                  <a:lnTo>
                    <a:pt x="3296392" y="76200"/>
                  </a:lnTo>
                  <a:close/>
                </a:path>
                <a:path w="5256530" h="5016500">
                  <a:moveTo>
                    <a:pt x="3110991" y="38100"/>
                  </a:moveTo>
                  <a:lnTo>
                    <a:pt x="2145284" y="38100"/>
                  </a:lnTo>
                  <a:lnTo>
                    <a:pt x="2005767" y="76200"/>
                  </a:lnTo>
                  <a:lnTo>
                    <a:pt x="3250508" y="76200"/>
                  </a:lnTo>
                  <a:lnTo>
                    <a:pt x="3110991" y="38100"/>
                  </a:lnTo>
                  <a:close/>
                </a:path>
                <a:path w="5256530" h="5016500">
                  <a:moveTo>
                    <a:pt x="3016505" y="25400"/>
                  </a:moveTo>
                  <a:lnTo>
                    <a:pt x="2239770" y="25400"/>
                  </a:lnTo>
                  <a:lnTo>
                    <a:pt x="2192385" y="38100"/>
                  </a:lnTo>
                  <a:lnTo>
                    <a:pt x="3063890" y="38100"/>
                  </a:lnTo>
                  <a:lnTo>
                    <a:pt x="3016505" y="25400"/>
                  </a:lnTo>
                  <a:close/>
                </a:path>
                <a:path w="5256530" h="5016500">
                  <a:moveTo>
                    <a:pt x="2920913" y="12700"/>
                  </a:moveTo>
                  <a:lnTo>
                    <a:pt x="2335362" y="12700"/>
                  </a:lnTo>
                  <a:lnTo>
                    <a:pt x="2287432" y="25400"/>
                  </a:lnTo>
                  <a:lnTo>
                    <a:pt x="2968843" y="25400"/>
                  </a:lnTo>
                  <a:lnTo>
                    <a:pt x="2920913" y="12700"/>
                  </a:lnTo>
                  <a:close/>
                </a:path>
                <a:path w="5256530" h="5016500">
                  <a:moveTo>
                    <a:pt x="2775591" y="0"/>
                  </a:moveTo>
                  <a:lnTo>
                    <a:pt x="2480684" y="0"/>
                  </a:lnTo>
                  <a:lnTo>
                    <a:pt x="2431996" y="12700"/>
                  </a:lnTo>
                  <a:lnTo>
                    <a:pt x="2824279" y="12700"/>
                  </a:lnTo>
                  <a:lnTo>
                    <a:pt x="2775591" y="0"/>
                  </a:lnTo>
                  <a:close/>
                </a:path>
              </a:pathLst>
            </a:custGeom>
            <a:solidFill>
              <a:srgbClr val="7CCA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" name="object 3"/>
            <p:cNvSpPr/>
            <p:nvPr/>
          </p:nvSpPr>
          <p:spPr>
            <a:xfrm>
              <a:off x="2941320" y="4181855"/>
              <a:ext cx="1938528" cy="102717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2458211" y="4730496"/>
              <a:ext cx="2903219" cy="102717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065007" y="3442715"/>
              <a:ext cx="3046730" cy="2868295"/>
            </a:xfrm>
            <a:custGeom>
              <a:avLst/>
              <a:gdLst/>
              <a:ahLst/>
              <a:cxnLst/>
              <a:rect l="l" t="t" r="r" b="b"/>
              <a:pathLst>
                <a:path w="3046729" h="2868295">
                  <a:moveTo>
                    <a:pt x="1523238" y="0"/>
                  </a:moveTo>
                  <a:lnTo>
                    <a:pt x="1473940" y="736"/>
                  </a:lnTo>
                  <a:lnTo>
                    <a:pt x="1425033" y="2932"/>
                  </a:lnTo>
                  <a:lnTo>
                    <a:pt x="1376542" y="6565"/>
                  </a:lnTo>
                  <a:lnTo>
                    <a:pt x="1328488" y="11612"/>
                  </a:lnTo>
                  <a:lnTo>
                    <a:pt x="1280896" y="18051"/>
                  </a:lnTo>
                  <a:lnTo>
                    <a:pt x="1233790" y="25860"/>
                  </a:lnTo>
                  <a:lnTo>
                    <a:pt x="1187194" y="35017"/>
                  </a:lnTo>
                  <a:lnTo>
                    <a:pt x="1141130" y="45499"/>
                  </a:lnTo>
                  <a:lnTo>
                    <a:pt x="1095622" y="57284"/>
                  </a:lnTo>
                  <a:lnTo>
                    <a:pt x="1050695" y="70350"/>
                  </a:lnTo>
                  <a:lnTo>
                    <a:pt x="1006372" y="84675"/>
                  </a:lnTo>
                  <a:lnTo>
                    <a:pt x="962676" y="100235"/>
                  </a:lnTo>
                  <a:lnTo>
                    <a:pt x="919631" y="117010"/>
                  </a:lnTo>
                  <a:lnTo>
                    <a:pt x="877261" y="134977"/>
                  </a:lnTo>
                  <a:lnTo>
                    <a:pt x="835589" y="154113"/>
                  </a:lnTo>
                  <a:lnTo>
                    <a:pt x="794640" y="174397"/>
                  </a:lnTo>
                  <a:lnTo>
                    <a:pt x="754436" y="195805"/>
                  </a:lnTo>
                  <a:lnTo>
                    <a:pt x="715001" y="218316"/>
                  </a:lnTo>
                  <a:lnTo>
                    <a:pt x="676360" y="241908"/>
                  </a:lnTo>
                  <a:lnTo>
                    <a:pt x="638535" y="266558"/>
                  </a:lnTo>
                  <a:lnTo>
                    <a:pt x="601550" y="292244"/>
                  </a:lnTo>
                  <a:lnTo>
                    <a:pt x="565429" y="318943"/>
                  </a:lnTo>
                  <a:lnTo>
                    <a:pt x="530196" y="346634"/>
                  </a:lnTo>
                  <a:lnTo>
                    <a:pt x="495874" y="375294"/>
                  </a:lnTo>
                  <a:lnTo>
                    <a:pt x="462486" y="404900"/>
                  </a:lnTo>
                  <a:lnTo>
                    <a:pt x="430057" y="435432"/>
                  </a:lnTo>
                  <a:lnTo>
                    <a:pt x="398611" y="466866"/>
                  </a:lnTo>
                  <a:lnTo>
                    <a:pt x="368170" y="499179"/>
                  </a:lnTo>
                  <a:lnTo>
                    <a:pt x="338758" y="532351"/>
                  </a:lnTo>
                  <a:lnTo>
                    <a:pt x="310400" y="566358"/>
                  </a:lnTo>
                  <a:lnTo>
                    <a:pt x="283118" y="601178"/>
                  </a:lnTo>
                  <a:lnTo>
                    <a:pt x="256936" y="636790"/>
                  </a:lnTo>
                  <a:lnTo>
                    <a:pt x="231879" y="673170"/>
                  </a:lnTo>
                  <a:lnTo>
                    <a:pt x="207969" y="710296"/>
                  </a:lnTo>
                  <a:lnTo>
                    <a:pt x="185230" y="748147"/>
                  </a:lnTo>
                  <a:lnTo>
                    <a:pt x="163687" y="786700"/>
                  </a:lnTo>
                  <a:lnTo>
                    <a:pt x="143362" y="825932"/>
                  </a:lnTo>
                  <a:lnTo>
                    <a:pt x="124279" y="865822"/>
                  </a:lnTo>
                  <a:lnTo>
                    <a:pt x="106462" y="906347"/>
                  </a:lnTo>
                  <a:lnTo>
                    <a:pt x="89934" y="947485"/>
                  </a:lnTo>
                  <a:lnTo>
                    <a:pt x="74720" y="989213"/>
                  </a:lnTo>
                  <a:lnTo>
                    <a:pt x="60842" y="1031510"/>
                  </a:lnTo>
                  <a:lnTo>
                    <a:pt x="48325" y="1074353"/>
                  </a:lnTo>
                  <a:lnTo>
                    <a:pt x="37192" y="1117720"/>
                  </a:lnTo>
                  <a:lnTo>
                    <a:pt x="27466" y="1161588"/>
                  </a:lnTo>
                  <a:lnTo>
                    <a:pt x="19172" y="1205936"/>
                  </a:lnTo>
                  <a:lnTo>
                    <a:pt x="12333" y="1250740"/>
                  </a:lnTo>
                  <a:lnTo>
                    <a:pt x="6973" y="1295980"/>
                  </a:lnTo>
                  <a:lnTo>
                    <a:pt x="3114" y="1341631"/>
                  </a:lnTo>
                  <a:lnTo>
                    <a:pt x="782" y="1387673"/>
                  </a:lnTo>
                  <a:lnTo>
                    <a:pt x="0" y="1434084"/>
                  </a:lnTo>
                  <a:lnTo>
                    <a:pt x="782" y="1480494"/>
                  </a:lnTo>
                  <a:lnTo>
                    <a:pt x="3114" y="1526536"/>
                  </a:lnTo>
                  <a:lnTo>
                    <a:pt x="6973" y="1572187"/>
                  </a:lnTo>
                  <a:lnTo>
                    <a:pt x="12333" y="1617427"/>
                  </a:lnTo>
                  <a:lnTo>
                    <a:pt x="19172" y="1662231"/>
                  </a:lnTo>
                  <a:lnTo>
                    <a:pt x="27466" y="1706579"/>
                  </a:lnTo>
                  <a:lnTo>
                    <a:pt x="37192" y="1750447"/>
                  </a:lnTo>
                  <a:lnTo>
                    <a:pt x="48325" y="1793814"/>
                  </a:lnTo>
                  <a:lnTo>
                    <a:pt x="60842" y="1836657"/>
                  </a:lnTo>
                  <a:lnTo>
                    <a:pt x="74720" y="1878954"/>
                  </a:lnTo>
                  <a:lnTo>
                    <a:pt x="89934" y="1920682"/>
                  </a:lnTo>
                  <a:lnTo>
                    <a:pt x="106462" y="1961820"/>
                  </a:lnTo>
                  <a:lnTo>
                    <a:pt x="124279" y="2002345"/>
                  </a:lnTo>
                  <a:lnTo>
                    <a:pt x="143362" y="2042235"/>
                  </a:lnTo>
                  <a:lnTo>
                    <a:pt x="163687" y="2081467"/>
                  </a:lnTo>
                  <a:lnTo>
                    <a:pt x="185230" y="2120020"/>
                  </a:lnTo>
                  <a:lnTo>
                    <a:pt x="207969" y="2157871"/>
                  </a:lnTo>
                  <a:lnTo>
                    <a:pt x="231879" y="2194997"/>
                  </a:lnTo>
                  <a:lnTo>
                    <a:pt x="256936" y="2231377"/>
                  </a:lnTo>
                  <a:lnTo>
                    <a:pt x="283118" y="2266989"/>
                  </a:lnTo>
                  <a:lnTo>
                    <a:pt x="310400" y="2301809"/>
                  </a:lnTo>
                  <a:lnTo>
                    <a:pt x="338758" y="2335816"/>
                  </a:lnTo>
                  <a:lnTo>
                    <a:pt x="368170" y="2368988"/>
                  </a:lnTo>
                  <a:lnTo>
                    <a:pt x="398611" y="2401301"/>
                  </a:lnTo>
                  <a:lnTo>
                    <a:pt x="430057" y="2432735"/>
                  </a:lnTo>
                  <a:lnTo>
                    <a:pt x="462486" y="2463267"/>
                  </a:lnTo>
                  <a:lnTo>
                    <a:pt x="495874" y="2492873"/>
                  </a:lnTo>
                  <a:lnTo>
                    <a:pt x="530196" y="2521533"/>
                  </a:lnTo>
                  <a:lnTo>
                    <a:pt x="565429" y="2549224"/>
                  </a:lnTo>
                  <a:lnTo>
                    <a:pt x="601550" y="2575923"/>
                  </a:lnTo>
                  <a:lnTo>
                    <a:pt x="638535" y="2601609"/>
                  </a:lnTo>
                  <a:lnTo>
                    <a:pt x="676360" y="2626259"/>
                  </a:lnTo>
                  <a:lnTo>
                    <a:pt x="715001" y="2649851"/>
                  </a:lnTo>
                  <a:lnTo>
                    <a:pt x="754436" y="2672362"/>
                  </a:lnTo>
                  <a:lnTo>
                    <a:pt x="794640" y="2693770"/>
                  </a:lnTo>
                  <a:lnTo>
                    <a:pt x="835589" y="2714054"/>
                  </a:lnTo>
                  <a:lnTo>
                    <a:pt x="877261" y="2733190"/>
                  </a:lnTo>
                  <a:lnTo>
                    <a:pt x="919631" y="2751157"/>
                  </a:lnTo>
                  <a:lnTo>
                    <a:pt x="962676" y="2767932"/>
                  </a:lnTo>
                  <a:lnTo>
                    <a:pt x="1006372" y="2783492"/>
                  </a:lnTo>
                  <a:lnTo>
                    <a:pt x="1050695" y="2797817"/>
                  </a:lnTo>
                  <a:lnTo>
                    <a:pt x="1095622" y="2810883"/>
                  </a:lnTo>
                  <a:lnTo>
                    <a:pt x="1141130" y="2822668"/>
                  </a:lnTo>
                  <a:lnTo>
                    <a:pt x="1187194" y="2833150"/>
                  </a:lnTo>
                  <a:lnTo>
                    <a:pt x="1233790" y="2842307"/>
                  </a:lnTo>
                  <a:lnTo>
                    <a:pt x="1280896" y="2850116"/>
                  </a:lnTo>
                  <a:lnTo>
                    <a:pt x="1328488" y="2856555"/>
                  </a:lnTo>
                  <a:lnTo>
                    <a:pt x="1376542" y="2861602"/>
                  </a:lnTo>
                  <a:lnTo>
                    <a:pt x="1425033" y="2865235"/>
                  </a:lnTo>
                  <a:lnTo>
                    <a:pt x="1473940" y="2867431"/>
                  </a:lnTo>
                  <a:lnTo>
                    <a:pt x="1523238" y="2868168"/>
                  </a:lnTo>
                  <a:lnTo>
                    <a:pt x="1572535" y="2867431"/>
                  </a:lnTo>
                  <a:lnTo>
                    <a:pt x="1621442" y="2865235"/>
                  </a:lnTo>
                  <a:lnTo>
                    <a:pt x="1669933" y="2861602"/>
                  </a:lnTo>
                  <a:lnTo>
                    <a:pt x="1717987" y="2856555"/>
                  </a:lnTo>
                  <a:lnTo>
                    <a:pt x="1765579" y="2850116"/>
                  </a:lnTo>
                  <a:lnTo>
                    <a:pt x="1812685" y="2842307"/>
                  </a:lnTo>
                  <a:lnTo>
                    <a:pt x="1859281" y="2833150"/>
                  </a:lnTo>
                  <a:lnTo>
                    <a:pt x="1905345" y="2822668"/>
                  </a:lnTo>
                  <a:lnTo>
                    <a:pt x="1950853" y="2810883"/>
                  </a:lnTo>
                  <a:lnTo>
                    <a:pt x="1995780" y="2797817"/>
                  </a:lnTo>
                  <a:lnTo>
                    <a:pt x="2040103" y="2783492"/>
                  </a:lnTo>
                  <a:lnTo>
                    <a:pt x="2083799" y="2767932"/>
                  </a:lnTo>
                  <a:lnTo>
                    <a:pt x="2126844" y="2751157"/>
                  </a:lnTo>
                  <a:lnTo>
                    <a:pt x="2169214" y="2733190"/>
                  </a:lnTo>
                  <a:lnTo>
                    <a:pt x="2210886" y="2714054"/>
                  </a:lnTo>
                  <a:lnTo>
                    <a:pt x="2251835" y="2693770"/>
                  </a:lnTo>
                  <a:lnTo>
                    <a:pt x="2292039" y="2672362"/>
                  </a:lnTo>
                  <a:lnTo>
                    <a:pt x="2331474" y="2649851"/>
                  </a:lnTo>
                  <a:lnTo>
                    <a:pt x="2370115" y="2626259"/>
                  </a:lnTo>
                  <a:lnTo>
                    <a:pt x="2407940" y="2601609"/>
                  </a:lnTo>
                  <a:lnTo>
                    <a:pt x="2444925" y="2575923"/>
                  </a:lnTo>
                  <a:lnTo>
                    <a:pt x="2481046" y="2549224"/>
                  </a:lnTo>
                  <a:lnTo>
                    <a:pt x="2516279" y="2521533"/>
                  </a:lnTo>
                  <a:lnTo>
                    <a:pt x="2550601" y="2492873"/>
                  </a:lnTo>
                  <a:lnTo>
                    <a:pt x="2583989" y="2463267"/>
                  </a:lnTo>
                  <a:lnTo>
                    <a:pt x="2616418" y="2432735"/>
                  </a:lnTo>
                  <a:lnTo>
                    <a:pt x="2647864" y="2401301"/>
                  </a:lnTo>
                  <a:lnTo>
                    <a:pt x="2678305" y="2368988"/>
                  </a:lnTo>
                  <a:lnTo>
                    <a:pt x="2707717" y="2335816"/>
                  </a:lnTo>
                  <a:lnTo>
                    <a:pt x="2736075" y="2301809"/>
                  </a:lnTo>
                  <a:lnTo>
                    <a:pt x="2763357" y="2266989"/>
                  </a:lnTo>
                  <a:lnTo>
                    <a:pt x="2789539" y="2231377"/>
                  </a:lnTo>
                  <a:lnTo>
                    <a:pt x="2814596" y="2194997"/>
                  </a:lnTo>
                  <a:lnTo>
                    <a:pt x="2838506" y="2157871"/>
                  </a:lnTo>
                  <a:lnTo>
                    <a:pt x="2861245" y="2120020"/>
                  </a:lnTo>
                  <a:lnTo>
                    <a:pt x="2882788" y="2081467"/>
                  </a:lnTo>
                  <a:lnTo>
                    <a:pt x="2903113" y="2042235"/>
                  </a:lnTo>
                  <a:lnTo>
                    <a:pt x="2922196" y="2002345"/>
                  </a:lnTo>
                  <a:lnTo>
                    <a:pt x="2940013" y="1961820"/>
                  </a:lnTo>
                  <a:lnTo>
                    <a:pt x="2956541" y="1920682"/>
                  </a:lnTo>
                  <a:lnTo>
                    <a:pt x="2971755" y="1878954"/>
                  </a:lnTo>
                  <a:lnTo>
                    <a:pt x="2985633" y="1836657"/>
                  </a:lnTo>
                  <a:lnTo>
                    <a:pt x="2998150" y="1793814"/>
                  </a:lnTo>
                  <a:lnTo>
                    <a:pt x="3009283" y="1750447"/>
                  </a:lnTo>
                  <a:lnTo>
                    <a:pt x="3019009" y="1706579"/>
                  </a:lnTo>
                  <a:lnTo>
                    <a:pt x="3027303" y="1662231"/>
                  </a:lnTo>
                  <a:lnTo>
                    <a:pt x="3034142" y="1617427"/>
                  </a:lnTo>
                  <a:lnTo>
                    <a:pt x="3039502" y="1572187"/>
                  </a:lnTo>
                  <a:lnTo>
                    <a:pt x="3043361" y="1526536"/>
                  </a:lnTo>
                  <a:lnTo>
                    <a:pt x="3045693" y="1480494"/>
                  </a:lnTo>
                  <a:lnTo>
                    <a:pt x="3046476" y="1434084"/>
                  </a:lnTo>
                  <a:lnTo>
                    <a:pt x="3045693" y="1387673"/>
                  </a:lnTo>
                  <a:lnTo>
                    <a:pt x="3043361" y="1341631"/>
                  </a:lnTo>
                  <a:lnTo>
                    <a:pt x="3039502" y="1295980"/>
                  </a:lnTo>
                  <a:lnTo>
                    <a:pt x="3034142" y="1250740"/>
                  </a:lnTo>
                  <a:lnTo>
                    <a:pt x="3027303" y="1205936"/>
                  </a:lnTo>
                  <a:lnTo>
                    <a:pt x="3019009" y="1161588"/>
                  </a:lnTo>
                  <a:lnTo>
                    <a:pt x="3009283" y="1117720"/>
                  </a:lnTo>
                  <a:lnTo>
                    <a:pt x="2998150" y="1074353"/>
                  </a:lnTo>
                  <a:lnTo>
                    <a:pt x="2985633" y="1031510"/>
                  </a:lnTo>
                  <a:lnTo>
                    <a:pt x="2971755" y="989213"/>
                  </a:lnTo>
                  <a:lnTo>
                    <a:pt x="2956541" y="947485"/>
                  </a:lnTo>
                  <a:lnTo>
                    <a:pt x="2940013" y="906347"/>
                  </a:lnTo>
                  <a:lnTo>
                    <a:pt x="2922196" y="865822"/>
                  </a:lnTo>
                  <a:lnTo>
                    <a:pt x="2903113" y="825932"/>
                  </a:lnTo>
                  <a:lnTo>
                    <a:pt x="2882788" y="786700"/>
                  </a:lnTo>
                  <a:lnTo>
                    <a:pt x="2861245" y="748147"/>
                  </a:lnTo>
                  <a:lnTo>
                    <a:pt x="2838506" y="710296"/>
                  </a:lnTo>
                  <a:lnTo>
                    <a:pt x="2814596" y="673170"/>
                  </a:lnTo>
                  <a:lnTo>
                    <a:pt x="2789539" y="636790"/>
                  </a:lnTo>
                  <a:lnTo>
                    <a:pt x="2763357" y="601178"/>
                  </a:lnTo>
                  <a:lnTo>
                    <a:pt x="2736075" y="566358"/>
                  </a:lnTo>
                  <a:lnTo>
                    <a:pt x="2707717" y="532351"/>
                  </a:lnTo>
                  <a:lnTo>
                    <a:pt x="2678305" y="499179"/>
                  </a:lnTo>
                  <a:lnTo>
                    <a:pt x="2647864" y="466866"/>
                  </a:lnTo>
                  <a:lnTo>
                    <a:pt x="2616418" y="435432"/>
                  </a:lnTo>
                  <a:lnTo>
                    <a:pt x="2583989" y="404900"/>
                  </a:lnTo>
                  <a:lnTo>
                    <a:pt x="2550601" y="375294"/>
                  </a:lnTo>
                  <a:lnTo>
                    <a:pt x="2516279" y="346634"/>
                  </a:lnTo>
                  <a:lnTo>
                    <a:pt x="2481046" y="318943"/>
                  </a:lnTo>
                  <a:lnTo>
                    <a:pt x="2444925" y="292244"/>
                  </a:lnTo>
                  <a:lnTo>
                    <a:pt x="2407940" y="266558"/>
                  </a:lnTo>
                  <a:lnTo>
                    <a:pt x="2370115" y="241908"/>
                  </a:lnTo>
                  <a:lnTo>
                    <a:pt x="2331474" y="218316"/>
                  </a:lnTo>
                  <a:lnTo>
                    <a:pt x="2292039" y="195805"/>
                  </a:lnTo>
                  <a:lnTo>
                    <a:pt x="2251835" y="174397"/>
                  </a:lnTo>
                  <a:lnTo>
                    <a:pt x="2210886" y="154113"/>
                  </a:lnTo>
                  <a:lnTo>
                    <a:pt x="2169214" y="134977"/>
                  </a:lnTo>
                  <a:lnTo>
                    <a:pt x="2126844" y="117010"/>
                  </a:lnTo>
                  <a:lnTo>
                    <a:pt x="2083799" y="100235"/>
                  </a:lnTo>
                  <a:lnTo>
                    <a:pt x="2040103" y="84675"/>
                  </a:lnTo>
                  <a:lnTo>
                    <a:pt x="1995780" y="70350"/>
                  </a:lnTo>
                  <a:lnTo>
                    <a:pt x="1950853" y="57284"/>
                  </a:lnTo>
                  <a:lnTo>
                    <a:pt x="1905345" y="45499"/>
                  </a:lnTo>
                  <a:lnTo>
                    <a:pt x="1859281" y="35017"/>
                  </a:lnTo>
                  <a:lnTo>
                    <a:pt x="1812685" y="25860"/>
                  </a:lnTo>
                  <a:lnTo>
                    <a:pt x="1765579" y="18051"/>
                  </a:lnTo>
                  <a:lnTo>
                    <a:pt x="1717987" y="11612"/>
                  </a:lnTo>
                  <a:lnTo>
                    <a:pt x="1669933" y="6565"/>
                  </a:lnTo>
                  <a:lnTo>
                    <a:pt x="1621442" y="2932"/>
                  </a:lnTo>
                  <a:lnTo>
                    <a:pt x="1572535" y="736"/>
                  </a:lnTo>
                  <a:lnTo>
                    <a:pt x="1523238" y="0"/>
                  </a:lnTo>
                  <a:close/>
                </a:path>
              </a:pathLst>
            </a:custGeom>
            <a:solidFill>
              <a:srgbClr val="7CCA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618219" y="4181855"/>
              <a:ext cx="1938527" cy="102717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810243" y="4730496"/>
              <a:ext cx="1556003" cy="102717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921507" y="2592323"/>
              <a:ext cx="1350264" cy="1351788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934461" y="2605277"/>
              <a:ext cx="1270000" cy="1271270"/>
            </a:xfrm>
            <a:custGeom>
              <a:avLst/>
              <a:gdLst/>
              <a:ahLst/>
              <a:cxnLst/>
              <a:rect l="l" t="t" r="r" b="b"/>
              <a:pathLst>
                <a:path w="1270000" h="1271270">
                  <a:moveTo>
                    <a:pt x="0" y="635507"/>
                  </a:moveTo>
                  <a:lnTo>
                    <a:pt x="1741" y="588073"/>
                  </a:lnTo>
                  <a:lnTo>
                    <a:pt x="6883" y="541586"/>
                  </a:lnTo>
                  <a:lnTo>
                    <a:pt x="15302" y="496170"/>
                  </a:lnTo>
                  <a:lnTo>
                    <a:pt x="26877" y="451947"/>
                  </a:lnTo>
                  <a:lnTo>
                    <a:pt x="41484" y="409041"/>
                  </a:lnTo>
                  <a:lnTo>
                    <a:pt x="59001" y="367573"/>
                  </a:lnTo>
                  <a:lnTo>
                    <a:pt x="79304" y="327667"/>
                  </a:lnTo>
                  <a:lnTo>
                    <a:pt x="102271" y="289446"/>
                  </a:lnTo>
                  <a:lnTo>
                    <a:pt x="127779" y="253032"/>
                  </a:lnTo>
                  <a:lnTo>
                    <a:pt x="155706" y="218549"/>
                  </a:lnTo>
                  <a:lnTo>
                    <a:pt x="185927" y="186118"/>
                  </a:lnTo>
                  <a:lnTo>
                    <a:pt x="218322" y="155863"/>
                  </a:lnTo>
                  <a:lnTo>
                    <a:pt x="252766" y="127907"/>
                  </a:lnTo>
                  <a:lnTo>
                    <a:pt x="289138" y="102372"/>
                  </a:lnTo>
                  <a:lnTo>
                    <a:pt x="327313" y="79381"/>
                  </a:lnTo>
                  <a:lnTo>
                    <a:pt x="367170" y="59058"/>
                  </a:lnTo>
                  <a:lnTo>
                    <a:pt x="408586" y="41524"/>
                  </a:lnTo>
                  <a:lnTo>
                    <a:pt x="451437" y="26903"/>
                  </a:lnTo>
                  <a:lnTo>
                    <a:pt x="495602" y="15317"/>
                  </a:lnTo>
                  <a:lnTo>
                    <a:pt x="540957" y="6889"/>
                  </a:lnTo>
                  <a:lnTo>
                    <a:pt x="587379" y="1742"/>
                  </a:lnTo>
                  <a:lnTo>
                    <a:pt x="634746" y="0"/>
                  </a:lnTo>
                  <a:lnTo>
                    <a:pt x="682112" y="1742"/>
                  </a:lnTo>
                  <a:lnTo>
                    <a:pt x="728534" y="6889"/>
                  </a:lnTo>
                  <a:lnTo>
                    <a:pt x="773889" y="15317"/>
                  </a:lnTo>
                  <a:lnTo>
                    <a:pt x="818054" y="26903"/>
                  </a:lnTo>
                  <a:lnTo>
                    <a:pt x="860905" y="41524"/>
                  </a:lnTo>
                  <a:lnTo>
                    <a:pt x="902321" y="59058"/>
                  </a:lnTo>
                  <a:lnTo>
                    <a:pt x="942178" y="79381"/>
                  </a:lnTo>
                  <a:lnTo>
                    <a:pt x="980353" y="102372"/>
                  </a:lnTo>
                  <a:lnTo>
                    <a:pt x="1016725" y="127907"/>
                  </a:lnTo>
                  <a:lnTo>
                    <a:pt x="1051169" y="155863"/>
                  </a:lnTo>
                  <a:lnTo>
                    <a:pt x="1083563" y="186118"/>
                  </a:lnTo>
                  <a:lnTo>
                    <a:pt x="1113785" y="218549"/>
                  </a:lnTo>
                  <a:lnTo>
                    <a:pt x="1141712" y="253032"/>
                  </a:lnTo>
                  <a:lnTo>
                    <a:pt x="1167220" y="289446"/>
                  </a:lnTo>
                  <a:lnTo>
                    <a:pt x="1190187" y="327667"/>
                  </a:lnTo>
                  <a:lnTo>
                    <a:pt x="1210490" y="367573"/>
                  </a:lnTo>
                  <a:lnTo>
                    <a:pt x="1228007" y="409041"/>
                  </a:lnTo>
                  <a:lnTo>
                    <a:pt x="1242614" y="451947"/>
                  </a:lnTo>
                  <a:lnTo>
                    <a:pt x="1254189" y="496170"/>
                  </a:lnTo>
                  <a:lnTo>
                    <a:pt x="1262608" y="541586"/>
                  </a:lnTo>
                  <a:lnTo>
                    <a:pt x="1267750" y="588073"/>
                  </a:lnTo>
                  <a:lnTo>
                    <a:pt x="1269491" y="635507"/>
                  </a:lnTo>
                  <a:lnTo>
                    <a:pt x="1267750" y="682942"/>
                  </a:lnTo>
                  <a:lnTo>
                    <a:pt x="1262608" y="729429"/>
                  </a:lnTo>
                  <a:lnTo>
                    <a:pt x="1254189" y="774845"/>
                  </a:lnTo>
                  <a:lnTo>
                    <a:pt x="1242614" y="819068"/>
                  </a:lnTo>
                  <a:lnTo>
                    <a:pt x="1228007" y="861974"/>
                  </a:lnTo>
                  <a:lnTo>
                    <a:pt x="1210490" y="903442"/>
                  </a:lnTo>
                  <a:lnTo>
                    <a:pt x="1190187" y="943348"/>
                  </a:lnTo>
                  <a:lnTo>
                    <a:pt x="1167220" y="981569"/>
                  </a:lnTo>
                  <a:lnTo>
                    <a:pt x="1141712" y="1017983"/>
                  </a:lnTo>
                  <a:lnTo>
                    <a:pt x="1113785" y="1052466"/>
                  </a:lnTo>
                  <a:lnTo>
                    <a:pt x="1083564" y="1084897"/>
                  </a:lnTo>
                  <a:lnTo>
                    <a:pt x="1051169" y="1115152"/>
                  </a:lnTo>
                  <a:lnTo>
                    <a:pt x="1016725" y="1143108"/>
                  </a:lnTo>
                  <a:lnTo>
                    <a:pt x="980353" y="1168643"/>
                  </a:lnTo>
                  <a:lnTo>
                    <a:pt x="942178" y="1191634"/>
                  </a:lnTo>
                  <a:lnTo>
                    <a:pt x="902321" y="1211957"/>
                  </a:lnTo>
                  <a:lnTo>
                    <a:pt x="860905" y="1229491"/>
                  </a:lnTo>
                  <a:lnTo>
                    <a:pt x="818054" y="1244112"/>
                  </a:lnTo>
                  <a:lnTo>
                    <a:pt x="773889" y="1255698"/>
                  </a:lnTo>
                  <a:lnTo>
                    <a:pt x="728534" y="1264126"/>
                  </a:lnTo>
                  <a:lnTo>
                    <a:pt x="682112" y="1269273"/>
                  </a:lnTo>
                  <a:lnTo>
                    <a:pt x="634746" y="1271016"/>
                  </a:lnTo>
                  <a:lnTo>
                    <a:pt x="587379" y="1269273"/>
                  </a:lnTo>
                  <a:lnTo>
                    <a:pt x="540957" y="1264126"/>
                  </a:lnTo>
                  <a:lnTo>
                    <a:pt x="495602" y="1255698"/>
                  </a:lnTo>
                  <a:lnTo>
                    <a:pt x="451437" y="1244112"/>
                  </a:lnTo>
                  <a:lnTo>
                    <a:pt x="408586" y="1229491"/>
                  </a:lnTo>
                  <a:lnTo>
                    <a:pt x="367170" y="1211957"/>
                  </a:lnTo>
                  <a:lnTo>
                    <a:pt x="327313" y="1191634"/>
                  </a:lnTo>
                  <a:lnTo>
                    <a:pt x="289138" y="1168643"/>
                  </a:lnTo>
                  <a:lnTo>
                    <a:pt x="252766" y="1143108"/>
                  </a:lnTo>
                  <a:lnTo>
                    <a:pt x="218322" y="1115152"/>
                  </a:lnTo>
                  <a:lnTo>
                    <a:pt x="185928" y="1084897"/>
                  </a:lnTo>
                  <a:lnTo>
                    <a:pt x="155706" y="1052466"/>
                  </a:lnTo>
                  <a:lnTo>
                    <a:pt x="127779" y="1017983"/>
                  </a:lnTo>
                  <a:lnTo>
                    <a:pt x="102271" y="981569"/>
                  </a:lnTo>
                  <a:lnTo>
                    <a:pt x="79304" y="943348"/>
                  </a:lnTo>
                  <a:lnTo>
                    <a:pt x="59001" y="903442"/>
                  </a:lnTo>
                  <a:lnTo>
                    <a:pt x="41484" y="861974"/>
                  </a:lnTo>
                  <a:lnTo>
                    <a:pt x="26877" y="819068"/>
                  </a:lnTo>
                  <a:lnTo>
                    <a:pt x="15302" y="774845"/>
                  </a:lnTo>
                  <a:lnTo>
                    <a:pt x="6883" y="729429"/>
                  </a:lnTo>
                  <a:lnTo>
                    <a:pt x="1741" y="682942"/>
                  </a:lnTo>
                  <a:lnTo>
                    <a:pt x="0" y="635507"/>
                  </a:lnTo>
                  <a:close/>
                </a:path>
              </a:pathLst>
            </a:custGeom>
            <a:ln w="25908">
              <a:solidFill>
                <a:srgbClr val="ACA6A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523232" y="3147060"/>
              <a:ext cx="710184" cy="710183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536185" y="3160014"/>
              <a:ext cx="629920" cy="629920"/>
            </a:xfrm>
            <a:custGeom>
              <a:avLst/>
              <a:gdLst/>
              <a:ahLst/>
              <a:cxnLst/>
              <a:rect l="l" t="t" r="r" b="b"/>
              <a:pathLst>
                <a:path w="629920" h="629920">
                  <a:moveTo>
                    <a:pt x="0" y="314705"/>
                  </a:moveTo>
                  <a:lnTo>
                    <a:pt x="3410" y="268188"/>
                  </a:lnTo>
                  <a:lnTo>
                    <a:pt x="13319" y="223794"/>
                  </a:lnTo>
                  <a:lnTo>
                    <a:pt x="29240" y="182009"/>
                  </a:lnTo>
                  <a:lnTo>
                    <a:pt x="50687" y="143320"/>
                  </a:lnTo>
                  <a:lnTo>
                    <a:pt x="77173" y="108213"/>
                  </a:lnTo>
                  <a:lnTo>
                    <a:pt x="108213" y="77173"/>
                  </a:lnTo>
                  <a:lnTo>
                    <a:pt x="143320" y="50687"/>
                  </a:lnTo>
                  <a:lnTo>
                    <a:pt x="182009" y="29240"/>
                  </a:lnTo>
                  <a:lnTo>
                    <a:pt x="223794" y="13319"/>
                  </a:lnTo>
                  <a:lnTo>
                    <a:pt x="268188" y="3410"/>
                  </a:lnTo>
                  <a:lnTo>
                    <a:pt x="314705" y="0"/>
                  </a:lnTo>
                  <a:lnTo>
                    <a:pt x="361223" y="3410"/>
                  </a:lnTo>
                  <a:lnTo>
                    <a:pt x="405617" y="13319"/>
                  </a:lnTo>
                  <a:lnTo>
                    <a:pt x="447402" y="29240"/>
                  </a:lnTo>
                  <a:lnTo>
                    <a:pt x="486091" y="50687"/>
                  </a:lnTo>
                  <a:lnTo>
                    <a:pt x="521198" y="77173"/>
                  </a:lnTo>
                  <a:lnTo>
                    <a:pt x="552238" y="108213"/>
                  </a:lnTo>
                  <a:lnTo>
                    <a:pt x="578724" y="143320"/>
                  </a:lnTo>
                  <a:lnTo>
                    <a:pt x="600171" y="182009"/>
                  </a:lnTo>
                  <a:lnTo>
                    <a:pt x="616092" y="223794"/>
                  </a:lnTo>
                  <a:lnTo>
                    <a:pt x="626001" y="268188"/>
                  </a:lnTo>
                  <a:lnTo>
                    <a:pt x="629412" y="314705"/>
                  </a:lnTo>
                  <a:lnTo>
                    <a:pt x="626001" y="361223"/>
                  </a:lnTo>
                  <a:lnTo>
                    <a:pt x="616092" y="405617"/>
                  </a:lnTo>
                  <a:lnTo>
                    <a:pt x="600171" y="447402"/>
                  </a:lnTo>
                  <a:lnTo>
                    <a:pt x="578724" y="486091"/>
                  </a:lnTo>
                  <a:lnTo>
                    <a:pt x="552238" y="521198"/>
                  </a:lnTo>
                  <a:lnTo>
                    <a:pt x="521198" y="552238"/>
                  </a:lnTo>
                  <a:lnTo>
                    <a:pt x="486091" y="578724"/>
                  </a:lnTo>
                  <a:lnTo>
                    <a:pt x="447402" y="600171"/>
                  </a:lnTo>
                  <a:lnTo>
                    <a:pt x="405617" y="616092"/>
                  </a:lnTo>
                  <a:lnTo>
                    <a:pt x="361223" y="626001"/>
                  </a:lnTo>
                  <a:lnTo>
                    <a:pt x="314705" y="629411"/>
                  </a:lnTo>
                  <a:lnTo>
                    <a:pt x="268188" y="626001"/>
                  </a:lnTo>
                  <a:lnTo>
                    <a:pt x="223794" y="616092"/>
                  </a:lnTo>
                  <a:lnTo>
                    <a:pt x="182009" y="600171"/>
                  </a:lnTo>
                  <a:lnTo>
                    <a:pt x="143320" y="578724"/>
                  </a:lnTo>
                  <a:lnTo>
                    <a:pt x="108213" y="552238"/>
                  </a:lnTo>
                  <a:lnTo>
                    <a:pt x="77173" y="521198"/>
                  </a:lnTo>
                  <a:lnTo>
                    <a:pt x="50687" y="486091"/>
                  </a:lnTo>
                  <a:lnTo>
                    <a:pt x="29240" y="447402"/>
                  </a:lnTo>
                  <a:lnTo>
                    <a:pt x="13319" y="405617"/>
                  </a:lnTo>
                  <a:lnTo>
                    <a:pt x="3410" y="361223"/>
                  </a:lnTo>
                  <a:lnTo>
                    <a:pt x="0" y="314705"/>
                  </a:lnTo>
                  <a:close/>
                </a:path>
              </a:pathLst>
            </a:custGeom>
            <a:ln w="25908">
              <a:solidFill>
                <a:srgbClr val="ACA6A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921507" y="5638800"/>
              <a:ext cx="1708404" cy="1633727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934461" y="5651753"/>
              <a:ext cx="1628139" cy="1553210"/>
            </a:xfrm>
            <a:custGeom>
              <a:avLst/>
              <a:gdLst/>
              <a:ahLst/>
              <a:cxnLst/>
              <a:rect l="l" t="t" r="r" b="b"/>
              <a:pathLst>
                <a:path w="1628139" h="1553209">
                  <a:moveTo>
                    <a:pt x="0" y="776478"/>
                  </a:moveTo>
                  <a:lnTo>
                    <a:pt x="1485" y="729172"/>
                  </a:lnTo>
                  <a:lnTo>
                    <a:pt x="5884" y="682617"/>
                  </a:lnTo>
                  <a:lnTo>
                    <a:pt x="13111" y="636894"/>
                  </a:lnTo>
                  <a:lnTo>
                    <a:pt x="23082" y="592082"/>
                  </a:lnTo>
                  <a:lnTo>
                    <a:pt x="35712" y="548265"/>
                  </a:lnTo>
                  <a:lnTo>
                    <a:pt x="50914" y="505522"/>
                  </a:lnTo>
                  <a:lnTo>
                    <a:pt x="68605" y="463936"/>
                  </a:lnTo>
                  <a:lnTo>
                    <a:pt x="88699" y="423586"/>
                  </a:lnTo>
                  <a:lnTo>
                    <a:pt x="111110" y="384556"/>
                  </a:lnTo>
                  <a:lnTo>
                    <a:pt x="135755" y="346924"/>
                  </a:lnTo>
                  <a:lnTo>
                    <a:pt x="162546" y="310774"/>
                  </a:lnTo>
                  <a:lnTo>
                    <a:pt x="191401" y="276185"/>
                  </a:lnTo>
                  <a:lnTo>
                    <a:pt x="222232" y="243240"/>
                  </a:lnTo>
                  <a:lnTo>
                    <a:pt x="254956" y="212019"/>
                  </a:lnTo>
                  <a:lnTo>
                    <a:pt x="289486" y="182604"/>
                  </a:lnTo>
                  <a:lnTo>
                    <a:pt x="325739" y="155075"/>
                  </a:lnTo>
                  <a:lnTo>
                    <a:pt x="363628" y="129514"/>
                  </a:lnTo>
                  <a:lnTo>
                    <a:pt x="403069" y="106002"/>
                  </a:lnTo>
                  <a:lnTo>
                    <a:pt x="443977" y="84621"/>
                  </a:lnTo>
                  <a:lnTo>
                    <a:pt x="486266" y="65451"/>
                  </a:lnTo>
                  <a:lnTo>
                    <a:pt x="529851" y="48573"/>
                  </a:lnTo>
                  <a:lnTo>
                    <a:pt x="574647" y="34069"/>
                  </a:lnTo>
                  <a:lnTo>
                    <a:pt x="620569" y="22021"/>
                  </a:lnTo>
                  <a:lnTo>
                    <a:pt x="667532" y="12508"/>
                  </a:lnTo>
                  <a:lnTo>
                    <a:pt x="715451" y="5613"/>
                  </a:lnTo>
                  <a:lnTo>
                    <a:pt x="764241" y="1416"/>
                  </a:lnTo>
                  <a:lnTo>
                    <a:pt x="813815" y="0"/>
                  </a:lnTo>
                  <a:lnTo>
                    <a:pt x="863390" y="1416"/>
                  </a:lnTo>
                  <a:lnTo>
                    <a:pt x="912180" y="5613"/>
                  </a:lnTo>
                  <a:lnTo>
                    <a:pt x="960099" y="12508"/>
                  </a:lnTo>
                  <a:lnTo>
                    <a:pt x="1007062" y="22021"/>
                  </a:lnTo>
                  <a:lnTo>
                    <a:pt x="1052984" y="34069"/>
                  </a:lnTo>
                  <a:lnTo>
                    <a:pt x="1097780" y="48573"/>
                  </a:lnTo>
                  <a:lnTo>
                    <a:pt x="1141365" y="65451"/>
                  </a:lnTo>
                  <a:lnTo>
                    <a:pt x="1183654" y="84621"/>
                  </a:lnTo>
                  <a:lnTo>
                    <a:pt x="1224562" y="106002"/>
                  </a:lnTo>
                  <a:lnTo>
                    <a:pt x="1264003" y="129514"/>
                  </a:lnTo>
                  <a:lnTo>
                    <a:pt x="1301892" y="155075"/>
                  </a:lnTo>
                  <a:lnTo>
                    <a:pt x="1338145" y="182604"/>
                  </a:lnTo>
                  <a:lnTo>
                    <a:pt x="1372675" y="212019"/>
                  </a:lnTo>
                  <a:lnTo>
                    <a:pt x="1405399" y="243240"/>
                  </a:lnTo>
                  <a:lnTo>
                    <a:pt x="1436230" y="276185"/>
                  </a:lnTo>
                  <a:lnTo>
                    <a:pt x="1465085" y="310774"/>
                  </a:lnTo>
                  <a:lnTo>
                    <a:pt x="1491876" y="346924"/>
                  </a:lnTo>
                  <a:lnTo>
                    <a:pt x="1516521" y="384556"/>
                  </a:lnTo>
                  <a:lnTo>
                    <a:pt x="1538932" y="423586"/>
                  </a:lnTo>
                  <a:lnTo>
                    <a:pt x="1559026" y="463936"/>
                  </a:lnTo>
                  <a:lnTo>
                    <a:pt x="1576717" y="505522"/>
                  </a:lnTo>
                  <a:lnTo>
                    <a:pt x="1591919" y="548265"/>
                  </a:lnTo>
                  <a:lnTo>
                    <a:pt x="1604549" y="592082"/>
                  </a:lnTo>
                  <a:lnTo>
                    <a:pt x="1614520" y="636894"/>
                  </a:lnTo>
                  <a:lnTo>
                    <a:pt x="1621747" y="682617"/>
                  </a:lnTo>
                  <a:lnTo>
                    <a:pt x="1626146" y="729172"/>
                  </a:lnTo>
                  <a:lnTo>
                    <a:pt x="1627632" y="776478"/>
                  </a:lnTo>
                  <a:lnTo>
                    <a:pt x="1626146" y="823783"/>
                  </a:lnTo>
                  <a:lnTo>
                    <a:pt x="1621747" y="870338"/>
                  </a:lnTo>
                  <a:lnTo>
                    <a:pt x="1614520" y="916061"/>
                  </a:lnTo>
                  <a:lnTo>
                    <a:pt x="1604549" y="960873"/>
                  </a:lnTo>
                  <a:lnTo>
                    <a:pt x="1591919" y="1004690"/>
                  </a:lnTo>
                  <a:lnTo>
                    <a:pt x="1576717" y="1047433"/>
                  </a:lnTo>
                  <a:lnTo>
                    <a:pt x="1559026" y="1089019"/>
                  </a:lnTo>
                  <a:lnTo>
                    <a:pt x="1538932" y="1129369"/>
                  </a:lnTo>
                  <a:lnTo>
                    <a:pt x="1516521" y="1168400"/>
                  </a:lnTo>
                  <a:lnTo>
                    <a:pt x="1491876" y="1206031"/>
                  </a:lnTo>
                  <a:lnTo>
                    <a:pt x="1465085" y="1242181"/>
                  </a:lnTo>
                  <a:lnTo>
                    <a:pt x="1436230" y="1276770"/>
                  </a:lnTo>
                  <a:lnTo>
                    <a:pt x="1405399" y="1309715"/>
                  </a:lnTo>
                  <a:lnTo>
                    <a:pt x="1372675" y="1340936"/>
                  </a:lnTo>
                  <a:lnTo>
                    <a:pt x="1338145" y="1370351"/>
                  </a:lnTo>
                  <a:lnTo>
                    <a:pt x="1301892" y="1397880"/>
                  </a:lnTo>
                  <a:lnTo>
                    <a:pt x="1264003" y="1423441"/>
                  </a:lnTo>
                  <a:lnTo>
                    <a:pt x="1224562" y="1446953"/>
                  </a:lnTo>
                  <a:lnTo>
                    <a:pt x="1183654" y="1468334"/>
                  </a:lnTo>
                  <a:lnTo>
                    <a:pt x="1141365" y="1487504"/>
                  </a:lnTo>
                  <a:lnTo>
                    <a:pt x="1097780" y="1504382"/>
                  </a:lnTo>
                  <a:lnTo>
                    <a:pt x="1052984" y="1518886"/>
                  </a:lnTo>
                  <a:lnTo>
                    <a:pt x="1007062" y="1530934"/>
                  </a:lnTo>
                  <a:lnTo>
                    <a:pt x="960099" y="1540447"/>
                  </a:lnTo>
                  <a:lnTo>
                    <a:pt x="912180" y="1547342"/>
                  </a:lnTo>
                  <a:lnTo>
                    <a:pt x="863390" y="1551539"/>
                  </a:lnTo>
                  <a:lnTo>
                    <a:pt x="813815" y="1552956"/>
                  </a:lnTo>
                  <a:lnTo>
                    <a:pt x="764241" y="1551539"/>
                  </a:lnTo>
                  <a:lnTo>
                    <a:pt x="715451" y="1547342"/>
                  </a:lnTo>
                  <a:lnTo>
                    <a:pt x="667532" y="1540447"/>
                  </a:lnTo>
                  <a:lnTo>
                    <a:pt x="620569" y="1530934"/>
                  </a:lnTo>
                  <a:lnTo>
                    <a:pt x="574647" y="1518886"/>
                  </a:lnTo>
                  <a:lnTo>
                    <a:pt x="529851" y="1504382"/>
                  </a:lnTo>
                  <a:lnTo>
                    <a:pt x="486266" y="1487504"/>
                  </a:lnTo>
                  <a:lnTo>
                    <a:pt x="443977" y="1468334"/>
                  </a:lnTo>
                  <a:lnTo>
                    <a:pt x="403069" y="1446953"/>
                  </a:lnTo>
                  <a:lnTo>
                    <a:pt x="363628" y="1423441"/>
                  </a:lnTo>
                  <a:lnTo>
                    <a:pt x="325739" y="1397880"/>
                  </a:lnTo>
                  <a:lnTo>
                    <a:pt x="289486" y="1370351"/>
                  </a:lnTo>
                  <a:lnTo>
                    <a:pt x="254956" y="1340936"/>
                  </a:lnTo>
                  <a:lnTo>
                    <a:pt x="222232" y="1309715"/>
                  </a:lnTo>
                  <a:lnTo>
                    <a:pt x="191401" y="1276770"/>
                  </a:lnTo>
                  <a:lnTo>
                    <a:pt x="162546" y="1242181"/>
                  </a:lnTo>
                  <a:lnTo>
                    <a:pt x="135755" y="1206031"/>
                  </a:lnTo>
                  <a:lnTo>
                    <a:pt x="111110" y="1168400"/>
                  </a:lnTo>
                  <a:lnTo>
                    <a:pt x="88699" y="1129369"/>
                  </a:lnTo>
                  <a:lnTo>
                    <a:pt x="68605" y="1089019"/>
                  </a:lnTo>
                  <a:lnTo>
                    <a:pt x="50914" y="1047433"/>
                  </a:lnTo>
                  <a:lnTo>
                    <a:pt x="35712" y="1004690"/>
                  </a:lnTo>
                  <a:lnTo>
                    <a:pt x="23082" y="960873"/>
                  </a:lnTo>
                  <a:lnTo>
                    <a:pt x="13111" y="916061"/>
                  </a:lnTo>
                  <a:lnTo>
                    <a:pt x="5884" y="870338"/>
                  </a:lnTo>
                  <a:lnTo>
                    <a:pt x="1485" y="823783"/>
                  </a:lnTo>
                  <a:lnTo>
                    <a:pt x="0" y="776478"/>
                  </a:lnTo>
                  <a:close/>
                </a:path>
              </a:pathLst>
            </a:custGeom>
            <a:ln w="25908">
              <a:solidFill>
                <a:srgbClr val="ACA6A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293875" y="3877055"/>
              <a:ext cx="1470660" cy="1406652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306830" y="3890009"/>
              <a:ext cx="1390015" cy="1325880"/>
            </a:xfrm>
            <a:custGeom>
              <a:avLst/>
              <a:gdLst/>
              <a:ahLst/>
              <a:cxnLst/>
              <a:rect l="l" t="t" r="r" b="b"/>
              <a:pathLst>
                <a:path w="1390014" h="1325879">
                  <a:moveTo>
                    <a:pt x="0" y="662939"/>
                  </a:moveTo>
                  <a:lnTo>
                    <a:pt x="1744" y="615594"/>
                  </a:lnTo>
                  <a:lnTo>
                    <a:pt x="6901" y="569147"/>
                  </a:lnTo>
                  <a:lnTo>
                    <a:pt x="15351" y="523711"/>
                  </a:lnTo>
                  <a:lnTo>
                    <a:pt x="26978" y="479398"/>
                  </a:lnTo>
                  <a:lnTo>
                    <a:pt x="41663" y="436320"/>
                  </a:lnTo>
                  <a:lnTo>
                    <a:pt x="59289" y="394589"/>
                  </a:lnTo>
                  <a:lnTo>
                    <a:pt x="79739" y="354318"/>
                  </a:lnTo>
                  <a:lnTo>
                    <a:pt x="102894" y="315619"/>
                  </a:lnTo>
                  <a:lnTo>
                    <a:pt x="128638" y="278603"/>
                  </a:lnTo>
                  <a:lnTo>
                    <a:pt x="156852" y="243383"/>
                  </a:lnTo>
                  <a:lnTo>
                    <a:pt x="187420" y="210072"/>
                  </a:lnTo>
                  <a:lnTo>
                    <a:pt x="220222" y="178781"/>
                  </a:lnTo>
                  <a:lnTo>
                    <a:pt x="255142" y="149622"/>
                  </a:lnTo>
                  <a:lnTo>
                    <a:pt x="292063" y="122708"/>
                  </a:lnTo>
                  <a:lnTo>
                    <a:pt x="330865" y="98151"/>
                  </a:lnTo>
                  <a:lnTo>
                    <a:pt x="371433" y="76063"/>
                  </a:lnTo>
                  <a:lnTo>
                    <a:pt x="413648" y="56556"/>
                  </a:lnTo>
                  <a:lnTo>
                    <a:pt x="457393" y="39742"/>
                  </a:lnTo>
                  <a:lnTo>
                    <a:pt x="502549" y="25734"/>
                  </a:lnTo>
                  <a:lnTo>
                    <a:pt x="549000" y="14643"/>
                  </a:lnTo>
                  <a:lnTo>
                    <a:pt x="596628" y="6583"/>
                  </a:lnTo>
                  <a:lnTo>
                    <a:pt x="645315" y="1664"/>
                  </a:lnTo>
                  <a:lnTo>
                    <a:pt x="694944" y="0"/>
                  </a:lnTo>
                  <a:lnTo>
                    <a:pt x="744572" y="1664"/>
                  </a:lnTo>
                  <a:lnTo>
                    <a:pt x="793259" y="6583"/>
                  </a:lnTo>
                  <a:lnTo>
                    <a:pt x="840887" y="14643"/>
                  </a:lnTo>
                  <a:lnTo>
                    <a:pt x="887338" y="25734"/>
                  </a:lnTo>
                  <a:lnTo>
                    <a:pt x="932494" y="39742"/>
                  </a:lnTo>
                  <a:lnTo>
                    <a:pt x="976239" y="56556"/>
                  </a:lnTo>
                  <a:lnTo>
                    <a:pt x="1018454" y="76063"/>
                  </a:lnTo>
                  <a:lnTo>
                    <a:pt x="1059022" y="98151"/>
                  </a:lnTo>
                  <a:lnTo>
                    <a:pt x="1097824" y="122708"/>
                  </a:lnTo>
                  <a:lnTo>
                    <a:pt x="1134745" y="149622"/>
                  </a:lnTo>
                  <a:lnTo>
                    <a:pt x="1169665" y="178781"/>
                  </a:lnTo>
                  <a:lnTo>
                    <a:pt x="1202467" y="210072"/>
                  </a:lnTo>
                  <a:lnTo>
                    <a:pt x="1233035" y="243383"/>
                  </a:lnTo>
                  <a:lnTo>
                    <a:pt x="1261249" y="278603"/>
                  </a:lnTo>
                  <a:lnTo>
                    <a:pt x="1286993" y="315619"/>
                  </a:lnTo>
                  <a:lnTo>
                    <a:pt x="1310148" y="354318"/>
                  </a:lnTo>
                  <a:lnTo>
                    <a:pt x="1330598" y="394589"/>
                  </a:lnTo>
                  <a:lnTo>
                    <a:pt x="1348224" y="436320"/>
                  </a:lnTo>
                  <a:lnTo>
                    <a:pt x="1362909" y="479398"/>
                  </a:lnTo>
                  <a:lnTo>
                    <a:pt x="1374536" y="523711"/>
                  </a:lnTo>
                  <a:lnTo>
                    <a:pt x="1382986" y="569147"/>
                  </a:lnTo>
                  <a:lnTo>
                    <a:pt x="1388143" y="615594"/>
                  </a:lnTo>
                  <a:lnTo>
                    <a:pt x="1389888" y="662939"/>
                  </a:lnTo>
                  <a:lnTo>
                    <a:pt x="1388143" y="710285"/>
                  </a:lnTo>
                  <a:lnTo>
                    <a:pt x="1382986" y="756732"/>
                  </a:lnTo>
                  <a:lnTo>
                    <a:pt x="1374536" y="802168"/>
                  </a:lnTo>
                  <a:lnTo>
                    <a:pt x="1362909" y="846481"/>
                  </a:lnTo>
                  <a:lnTo>
                    <a:pt x="1348224" y="889559"/>
                  </a:lnTo>
                  <a:lnTo>
                    <a:pt x="1330598" y="931290"/>
                  </a:lnTo>
                  <a:lnTo>
                    <a:pt x="1310148" y="971561"/>
                  </a:lnTo>
                  <a:lnTo>
                    <a:pt x="1286993" y="1010260"/>
                  </a:lnTo>
                  <a:lnTo>
                    <a:pt x="1261249" y="1047276"/>
                  </a:lnTo>
                  <a:lnTo>
                    <a:pt x="1233035" y="1082496"/>
                  </a:lnTo>
                  <a:lnTo>
                    <a:pt x="1202467" y="1115807"/>
                  </a:lnTo>
                  <a:lnTo>
                    <a:pt x="1169665" y="1147098"/>
                  </a:lnTo>
                  <a:lnTo>
                    <a:pt x="1134745" y="1176257"/>
                  </a:lnTo>
                  <a:lnTo>
                    <a:pt x="1097824" y="1203171"/>
                  </a:lnTo>
                  <a:lnTo>
                    <a:pt x="1059022" y="1227728"/>
                  </a:lnTo>
                  <a:lnTo>
                    <a:pt x="1018454" y="1249816"/>
                  </a:lnTo>
                  <a:lnTo>
                    <a:pt x="976239" y="1269323"/>
                  </a:lnTo>
                  <a:lnTo>
                    <a:pt x="932494" y="1286137"/>
                  </a:lnTo>
                  <a:lnTo>
                    <a:pt x="887338" y="1300145"/>
                  </a:lnTo>
                  <a:lnTo>
                    <a:pt x="840887" y="1311236"/>
                  </a:lnTo>
                  <a:lnTo>
                    <a:pt x="793259" y="1319296"/>
                  </a:lnTo>
                  <a:lnTo>
                    <a:pt x="744572" y="1324215"/>
                  </a:lnTo>
                  <a:lnTo>
                    <a:pt x="694944" y="1325879"/>
                  </a:lnTo>
                  <a:lnTo>
                    <a:pt x="645315" y="1324215"/>
                  </a:lnTo>
                  <a:lnTo>
                    <a:pt x="596628" y="1319296"/>
                  </a:lnTo>
                  <a:lnTo>
                    <a:pt x="549000" y="1311236"/>
                  </a:lnTo>
                  <a:lnTo>
                    <a:pt x="502549" y="1300145"/>
                  </a:lnTo>
                  <a:lnTo>
                    <a:pt x="457393" y="1286137"/>
                  </a:lnTo>
                  <a:lnTo>
                    <a:pt x="413648" y="1269323"/>
                  </a:lnTo>
                  <a:lnTo>
                    <a:pt x="371433" y="1249816"/>
                  </a:lnTo>
                  <a:lnTo>
                    <a:pt x="330865" y="1227728"/>
                  </a:lnTo>
                  <a:lnTo>
                    <a:pt x="292063" y="1203171"/>
                  </a:lnTo>
                  <a:lnTo>
                    <a:pt x="255142" y="1176257"/>
                  </a:lnTo>
                  <a:lnTo>
                    <a:pt x="220222" y="1147098"/>
                  </a:lnTo>
                  <a:lnTo>
                    <a:pt x="187420" y="1115807"/>
                  </a:lnTo>
                  <a:lnTo>
                    <a:pt x="156852" y="1082496"/>
                  </a:lnTo>
                  <a:lnTo>
                    <a:pt x="128638" y="1047276"/>
                  </a:lnTo>
                  <a:lnTo>
                    <a:pt x="102894" y="1010260"/>
                  </a:lnTo>
                  <a:lnTo>
                    <a:pt x="79739" y="971561"/>
                  </a:lnTo>
                  <a:lnTo>
                    <a:pt x="59289" y="931290"/>
                  </a:lnTo>
                  <a:lnTo>
                    <a:pt x="41663" y="889559"/>
                  </a:lnTo>
                  <a:lnTo>
                    <a:pt x="26978" y="846481"/>
                  </a:lnTo>
                  <a:lnTo>
                    <a:pt x="15351" y="802168"/>
                  </a:lnTo>
                  <a:lnTo>
                    <a:pt x="6901" y="756732"/>
                  </a:lnTo>
                  <a:lnTo>
                    <a:pt x="1744" y="710285"/>
                  </a:lnTo>
                  <a:lnTo>
                    <a:pt x="0" y="662939"/>
                  </a:lnTo>
                  <a:close/>
                </a:path>
              </a:pathLst>
            </a:custGeom>
            <a:ln w="25908">
              <a:solidFill>
                <a:srgbClr val="ACA6A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4000500" y="3922776"/>
              <a:ext cx="518160" cy="519684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4013453" y="3935729"/>
              <a:ext cx="437515" cy="439420"/>
            </a:xfrm>
            <a:custGeom>
              <a:avLst/>
              <a:gdLst/>
              <a:ahLst/>
              <a:cxnLst/>
              <a:rect l="l" t="t" r="r" b="b"/>
              <a:pathLst>
                <a:path w="437514" h="439420">
                  <a:moveTo>
                    <a:pt x="0" y="219456"/>
                  </a:moveTo>
                  <a:lnTo>
                    <a:pt x="5776" y="169150"/>
                  </a:lnTo>
                  <a:lnTo>
                    <a:pt x="22229" y="122964"/>
                  </a:lnTo>
                  <a:lnTo>
                    <a:pt x="48045" y="82216"/>
                  </a:lnTo>
                  <a:lnTo>
                    <a:pt x="81913" y="48225"/>
                  </a:lnTo>
                  <a:lnTo>
                    <a:pt x="122519" y="22313"/>
                  </a:lnTo>
                  <a:lnTo>
                    <a:pt x="168550" y="5798"/>
                  </a:lnTo>
                  <a:lnTo>
                    <a:pt x="218694" y="0"/>
                  </a:lnTo>
                  <a:lnTo>
                    <a:pt x="268837" y="5798"/>
                  </a:lnTo>
                  <a:lnTo>
                    <a:pt x="314868" y="22313"/>
                  </a:lnTo>
                  <a:lnTo>
                    <a:pt x="355474" y="48225"/>
                  </a:lnTo>
                  <a:lnTo>
                    <a:pt x="389342" y="82216"/>
                  </a:lnTo>
                  <a:lnTo>
                    <a:pt x="415158" y="122964"/>
                  </a:lnTo>
                  <a:lnTo>
                    <a:pt x="431611" y="169150"/>
                  </a:lnTo>
                  <a:lnTo>
                    <a:pt x="437388" y="219456"/>
                  </a:lnTo>
                  <a:lnTo>
                    <a:pt x="431611" y="269761"/>
                  </a:lnTo>
                  <a:lnTo>
                    <a:pt x="415158" y="315947"/>
                  </a:lnTo>
                  <a:lnTo>
                    <a:pt x="389342" y="356695"/>
                  </a:lnTo>
                  <a:lnTo>
                    <a:pt x="355474" y="390686"/>
                  </a:lnTo>
                  <a:lnTo>
                    <a:pt x="314868" y="416598"/>
                  </a:lnTo>
                  <a:lnTo>
                    <a:pt x="268837" y="433113"/>
                  </a:lnTo>
                  <a:lnTo>
                    <a:pt x="218694" y="438912"/>
                  </a:lnTo>
                  <a:lnTo>
                    <a:pt x="168550" y="433113"/>
                  </a:lnTo>
                  <a:lnTo>
                    <a:pt x="122519" y="416598"/>
                  </a:lnTo>
                  <a:lnTo>
                    <a:pt x="81913" y="390686"/>
                  </a:lnTo>
                  <a:lnTo>
                    <a:pt x="48045" y="356695"/>
                  </a:lnTo>
                  <a:lnTo>
                    <a:pt x="22229" y="315947"/>
                  </a:lnTo>
                  <a:lnTo>
                    <a:pt x="5776" y="269761"/>
                  </a:lnTo>
                  <a:lnTo>
                    <a:pt x="0" y="219456"/>
                  </a:lnTo>
                  <a:close/>
                </a:path>
              </a:pathLst>
            </a:custGeom>
            <a:ln w="25908">
              <a:solidFill>
                <a:srgbClr val="ACA6A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3568446" y="3215639"/>
              <a:ext cx="6024880" cy="1680210"/>
            </a:xfrm>
            <a:custGeom>
              <a:avLst/>
              <a:gdLst/>
              <a:ahLst/>
              <a:cxnLst/>
              <a:rect l="l" t="t" r="r" b="b"/>
              <a:pathLst>
                <a:path w="6024880" h="1680210">
                  <a:moveTo>
                    <a:pt x="115313" y="36755"/>
                  </a:moveTo>
                  <a:lnTo>
                    <a:pt x="105267" y="73548"/>
                  </a:lnTo>
                  <a:lnTo>
                    <a:pt x="6014465" y="1680209"/>
                  </a:lnTo>
                  <a:lnTo>
                    <a:pt x="6024499" y="1643379"/>
                  </a:lnTo>
                  <a:lnTo>
                    <a:pt x="115313" y="36755"/>
                  </a:lnTo>
                  <a:close/>
                </a:path>
                <a:path w="6024880" h="1680210">
                  <a:moveTo>
                    <a:pt x="125349" y="0"/>
                  </a:moveTo>
                  <a:lnTo>
                    <a:pt x="0" y="25145"/>
                  </a:lnTo>
                  <a:lnTo>
                    <a:pt x="95250" y="110235"/>
                  </a:lnTo>
                  <a:lnTo>
                    <a:pt x="105267" y="73548"/>
                  </a:lnTo>
                  <a:lnTo>
                    <a:pt x="86994" y="68579"/>
                  </a:lnTo>
                  <a:lnTo>
                    <a:pt x="96900" y="31750"/>
                  </a:lnTo>
                  <a:lnTo>
                    <a:pt x="116679" y="31750"/>
                  </a:lnTo>
                  <a:lnTo>
                    <a:pt x="125349" y="0"/>
                  </a:lnTo>
                  <a:close/>
                </a:path>
                <a:path w="6024880" h="1680210">
                  <a:moveTo>
                    <a:pt x="96900" y="31750"/>
                  </a:moveTo>
                  <a:lnTo>
                    <a:pt x="86994" y="68579"/>
                  </a:lnTo>
                  <a:lnTo>
                    <a:pt x="105267" y="73548"/>
                  </a:lnTo>
                  <a:lnTo>
                    <a:pt x="115313" y="36755"/>
                  </a:lnTo>
                  <a:lnTo>
                    <a:pt x="96900" y="31750"/>
                  </a:lnTo>
                  <a:close/>
                </a:path>
                <a:path w="6024880" h="1680210">
                  <a:moveTo>
                    <a:pt x="116679" y="31750"/>
                  </a:moveTo>
                  <a:lnTo>
                    <a:pt x="96900" y="31750"/>
                  </a:lnTo>
                  <a:lnTo>
                    <a:pt x="115313" y="36755"/>
                  </a:lnTo>
                  <a:lnTo>
                    <a:pt x="116679" y="3175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4850129" y="3453129"/>
              <a:ext cx="4744085" cy="1443355"/>
            </a:xfrm>
            <a:custGeom>
              <a:avLst/>
              <a:gdLst/>
              <a:ahLst/>
              <a:cxnLst/>
              <a:rect l="l" t="t" r="r" b="b"/>
              <a:pathLst>
                <a:path w="4744084" h="1443354">
                  <a:moveTo>
                    <a:pt x="115024" y="36516"/>
                  </a:moveTo>
                  <a:lnTo>
                    <a:pt x="104179" y="73077"/>
                  </a:lnTo>
                  <a:lnTo>
                    <a:pt x="4732782" y="1442974"/>
                  </a:lnTo>
                  <a:lnTo>
                    <a:pt x="4743577" y="1406398"/>
                  </a:lnTo>
                  <a:lnTo>
                    <a:pt x="115024" y="36516"/>
                  </a:lnTo>
                  <a:close/>
                </a:path>
                <a:path w="4744084" h="1443354">
                  <a:moveTo>
                    <a:pt x="125857" y="0"/>
                  </a:moveTo>
                  <a:lnTo>
                    <a:pt x="0" y="22352"/>
                  </a:lnTo>
                  <a:lnTo>
                    <a:pt x="93345" y="109600"/>
                  </a:lnTo>
                  <a:lnTo>
                    <a:pt x="104179" y="73077"/>
                  </a:lnTo>
                  <a:lnTo>
                    <a:pt x="85979" y="67691"/>
                  </a:lnTo>
                  <a:lnTo>
                    <a:pt x="96774" y="31115"/>
                  </a:lnTo>
                  <a:lnTo>
                    <a:pt x="116627" y="31115"/>
                  </a:lnTo>
                  <a:lnTo>
                    <a:pt x="125857" y="0"/>
                  </a:lnTo>
                  <a:close/>
                </a:path>
                <a:path w="4744084" h="1443354">
                  <a:moveTo>
                    <a:pt x="96774" y="31115"/>
                  </a:moveTo>
                  <a:lnTo>
                    <a:pt x="85979" y="67691"/>
                  </a:lnTo>
                  <a:lnTo>
                    <a:pt x="104179" y="73077"/>
                  </a:lnTo>
                  <a:lnTo>
                    <a:pt x="115024" y="36516"/>
                  </a:lnTo>
                  <a:lnTo>
                    <a:pt x="96774" y="31115"/>
                  </a:lnTo>
                  <a:close/>
                </a:path>
                <a:path w="4744084" h="1443354">
                  <a:moveTo>
                    <a:pt x="116627" y="31115"/>
                  </a:moveTo>
                  <a:lnTo>
                    <a:pt x="96774" y="31115"/>
                  </a:lnTo>
                  <a:lnTo>
                    <a:pt x="115024" y="36516"/>
                  </a:lnTo>
                  <a:lnTo>
                    <a:pt x="116627" y="3111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4232909" y="4113784"/>
              <a:ext cx="5358765" cy="782955"/>
            </a:xfrm>
            <a:custGeom>
              <a:avLst/>
              <a:gdLst/>
              <a:ahLst/>
              <a:cxnLst/>
              <a:rect l="l" t="t" r="r" b="b"/>
              <a:pathLst>
                <a:path w="5358765" h="782954">
                  <a:moveTo>
                    <a:pt x="115811" y="37856"/>
                  </a:moveTo>
                  <a:lnTo>
                    <a:pt x="110736" y="75575"/>
                  </a:lnTo>
                  <a:lnTo>
                    <a:pt x="5353431" y="782574"/>
                  </a:lnTo>
                  <a:lnTo>
                    <a:pt x="5358511" y="744854"/>
                  </a:lnTo>
                  <a:lnTo>
                    <a:pt x="115811" y="37856"/>
                  </a:lnTo>
                  <a:close/>
                </a:path>
                <a:path w="5358765" h="782954">
                  <a:moveTo>
                    <a:pt x="120903" y="0"/>
                  </a:moveTo>
                  <a:lnTo>
                    <a:pt x="0" y="41401"/>
                  </a:lnTo>
                  <a:lnTo>
                    <a:pt x="105663" y="113283"/>
                  </a:lnTo>
                  <a:lnTo>
                    <a:pt x="110736" y="75575"/>
                  </a:lnTo>
                  <a:lnTo>
                    <a:pt x="91820" y="73025"/>
                  </a:lnTo>
                  <a:lnTo>
                    <a:pt x="96900" y="35305"/>
                  </a:lnTo>
                  <a:lnTo>
                    <a:pt x="116154" y="35305"/>
                  </a:lnTo>
                  <a:lnTo>
                    <a:pt x="120903" y="0"/>
                  </a:lnTo>
                  <a:close/>
                </a:path>
                <a:path w="5358765" h="782954">
                  <a:moveTo>
                    <a:pt x="96900" y="35305"/>
                  </a:moveTo>
                  <a:lnTo>
                    <a:pt x="91820" y="73025"/>
                  </a:lnTo>
                  <a:lnTo>
                    <a:pt x="110736" y="75575"/>
                  </a:lnTo>
                  <a:lnTo>
                    <a:pt x="115811" y="37856"/>
                  </a:lnTo>
                  <a:lnTo>
                    <a:pt x="96900" y="35305"/>
                  </a:lnTo>
                  <a:close/>
                </a:path>
                <a:path w="5358765" h="782954">
                  <a:moveTo>
                    <a:pt x="116154" y="35305"/>
                  </a:moveTo>
                  <a:lnTo>
                    <a:pt x="96900" y="35305"/>
                  </a:lnTo>
                  <a:lnTo>
                    <a:pt x="115811" y="37856"/>
                  </a:lnTo>
                  <a:lnTo>
                    <a:pt x="116154" y="3530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001773" y="4500753"/>
              <a:ext cx="7587615" cy="395605"/>
            </a:xfrm>
            <a:custGeom>
              <a:avLst/>
              <a:gdLst/>
              <a:ahLst/>
              <a:cxnLst/>
              <a:rect l="l" t="t" r="r" b="b"/>
              <a:pathLst>
                <a:path w="7587615" h="395604">
                  <a:moveTo>
                    <a:pt x="114978" y="38021"/>
                  </a:moveTo>
                  <a:lnTo>
                    <a:pt x="113368" y="76123"/>
                  </a:lnTo>
                  <a:lnTo>
                    <a:pt x="7585964" y="395605"/>
                  </a:lnTo>
                  <a:lnTo>
                    <a:pt x="7587615" y="357505"/>
                  </a:lnTo>
                  <a:lnTo>
                    <a:pt x="114978" y="38021"/>
                  </a:lnTo>
                  <a:close/>
                </a:path>
                <a:path w="7587615" h="395604">
                  <a:moveTo>
                    <a:pt x="116586" y="0"/>
                  </a:moveTo>
                  <a:lnTo>
                    <a:pt x="0" y="52197"/>
                  </a:lnTo>
                  <a:lnTo>
                    <a:pt x="111759" y="114173"/>
                  </a:lnTo>
                  <a:lnTo>
                    <a:pt x="113368" y="76123"/>
                  </a:lnTo>
                  <a:lnTo>
                    <a:pt x="94361" y="75311"/>
                  </a:lnTo>
                  <a:lnTo>
                    <a:pt x="96012" y="37211"/>
                  </a:lnTo>
                  <a:lnTo>
                    <a:pt x="115013" y="37211"/>
                  </a:lnTo>
                  <a:lnTo>
                    <a:pt x="116586" y="0"/>
                  </a:lnTo>
                  <a:close/>
                </a:path>
                <a:path w="7587615" h="395604">
                  <a:moveTo>
                    <a:pt x="96012" y="37211"/>
                  </a:moveTo>
                  <a:lnTo>
                    <a:pt x="94361" y="75311"/>
                  </a:lnTo>
                  <a:lnTo>
                    <a:pt x="113368" y="76123"/>
                  </a:lnTo>
                  <a:lnTo>
                    <a:pt x="114978" y="38021"/>
                  </a:lnTo>
                  <a:lnTo>
                    <a:pt x="96012" y="37211"/>
                  </a:lnTo>
                  <a:close/>
                </a:path>
                <a:path w="7587615" h="395604">
                  <a:moveTo>
                    <a:pt x="115013" y="37211"/>
                  </a:moveTo>
                  <a:lnTo>
                    <a:pt x="96012" y="37211"/>
                  </a:lnTo>
                  <a:lnTo>
                    <a:pt x="114978" y="38021"/>
                  </a:lnTo>
                  <a:lnTo>
                    <a:pt x="115013" y="3721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3748278" y="4859146"/>
              <a:ext cx="5845175" cy="1595120"/>
            </a:xfrm>
            <a:custGeom>
              <a:avLst/>
              <a:gdLst/>
              <a:ahLst/>
              <a:cxnLst/>
              <a:rect l="l" t="t" r="r" b="b"/>
              <a:pathLst>
                <a:path w="5845175" h="1595120">
                  <a:moveTo>
                    <a:pt x="95758" y="1484629"/>
                  </a:moveTo>
                  <a:lnTo>
                    <a:pt x="0" y="1569212"/>
                  </a:lnTo>
                  <a:lnTo>
                    <a:pt x="125095" y="1595119"/>
                  </a:lnTo>
                  <a:lnTo>
                    <a:pt x="116597" y="1563115"/>
                  </a:lnTo>
                  <a:lnTo>
                    <a:pt x="96900" y="1563115"/>
                  </a:lnTo>
                  <a:lnTo>
                    <a:pt x="87249" y="1526286"/>
                  </a:lnTo>
                  <a:lnTo>
                    <a:pt x="105529" y="1521431"/>
                  </a:lnTo>
                  <a:lnTo>
                    <a:pt x="95758" y="1484629"/>
                  </a:lnTo>
                  <a:close/>
                </a:path>
                <a:path w="5845175" h="1595120">
                  <a:moveTo>
                    <a:pt x="105529" y="1521431"/>
                  </a:moveTo>
                  <a:lnTo>
                    <a:pt x="87249" y="1526286"/>
                  </a:lnTo>
                  <a:lnTo>
                    <a:pt x="96900" y="1563115"/>
                  </a:lnTo>
                  <a:lnTo>
                    <a:pt x="115300" y="1558230"/>
                  </a:lnTo>
                  <a:lnTo>
                    <a:pt x="105529" y="1521431"/>
                  </a:lnTo>
                  <a:close/>
                </a:path>
                <a:path w="5845175" h="1595120">
                  <a:moveTo>
                    <a:pt x="115300" y="1558230"/>
                  </a:moveTo>
                  <a:lnTo>
                    <a:pt x="96900" y="1563115"/>
                  </a:lnTo>
                  <a:lnTo>
                    <a:pt x="116597" y="1563115"/>
                  </a:lnTo>
                  <a:lnTo>
                    <a:pt x="115300" y="1558230"/>
                  </a:lnTo>
                  <a:close/>
                </a:path>
                <a:path w="5845175" h="1595120">
                  <a:moveTo>
                    <a:pt x="5835269" y="0"/>
                  </a:moveTo>
                  <a:lnTo>
                    <a:pt x="105529" y="1521431"/>
                  </a:lnTo>
                  <a:lnTo>
                    <a:pt x="115300" y="1558230"/>
                  </a:lnTo>
                  <a:lnTo>
                    <a:pt x="5845048" y="36829"/>
                  </a:lnTo>
                  <a:lnTo>
                    <a:pt x="583526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7793735" y="8040623"/>
              <a:ext cx="1072896" cy="1027176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 txBox="1"/>
            <p:nvPr/>
          </p:nvSpPr>
          <p:spPr>
            <a:xfrm>
              <a:off x="596754" y="8163561"/>
              <a:ext cx="11537238" cy="1037971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algn="ctr">
                <a:lnSpc>
                  <a:spcPct val="100000"/>
                </a:lnSpc>
                <a:spcBef>
                  <a:spcPts val="100"/>
                </a:spcBef>
              </a:pPr>
              <a:r>
                <a:rPr b="1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</a:rPr>
                <a:t>Spring</a:t>
              </a:r>
              <a:r>
                <a:rPr b="1" spc="-15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</a:rPr>
                <a:t> </a:t>
              </a:r>
              <a:r>
                <a:rPr b="1" spc="-5" dirty="0" smtClean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</a:rPr>
                <a:t>Boot</a:t>
              </a:r>
              <a:r>
                <a:rPr lang="en-US" b="1" spc="-5" dirty="0" smtClean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</a:rPr>
                <a:t> </a:t>
              </a:r>
              <a:r>
                <a:rPr b="1" spc="-5" dirty="0" smtClean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를</a:t>
              </a:r>
              <a:r>
                <a:rPr b="1" spc="-275" dirty="0" smtClean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 </a:t>
              </a:r>
              <a:r>
                <a:rPr lang="ko-KR" altLang="en-US" b="1" spc="-275" dirty="0" smtClean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잘 </a:t>
              </a:r>
              <a:r>
                <a:rPr b="1" spc="-5" dirty="0" smtClean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이해</a:t>
              </a:r>
              <a:r>
                <a:rPr lang="en-US" b="1" spc="-5" dirty="0" smtClean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 </a:t>
              </a:r>
              <a:r>
                <a:rPr b="1" spc="-5" dirty="0" smtClean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한다면</a:t>
              </a:r>
              <a:r>
                <a:rPr b="1" spc="-275" dirty="0" smtClean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 </a:t>
              </a:r>
              <a:r>
                <a:rPr b="1" spc="-5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우리가</a:t>
              </a:r>
              <a:r>
                <a:rPr b="1" spc="-260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 </a:t>
              </a:r>
              <a:r>
                <a:rPr b="1" spc="-5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문제를</a:t>
              </a:r>
              <a:r>
                <a:rPr b="1" spc="-270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 </a:t>
              </a:r>
              <a:r>
                <a:rPr b="1" spc="-5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해결할</a:t>
              </a:r>
              <a:r>
                <a:rPr b="1" spc="-280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 </a:t>
              </a:r>
              <a:r>
                <a:rPr b="1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수</a:t>
              </a:r>
              <a:r>
                <a:rPr b="1" spc="-260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 </a:t>
              </a:r>
              <a:r>
                <a:rPr b="1" spc="-5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있는</a:t>
              </a:r>
              <a:endParaRPr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endParaRPr>
            </a:p>
            <a:p>
              <a:pPr algn="ctr">
                <a:lnSpc>
                  <a:spcPct val="100000"/>
                </a:lnSpc>
                <a:spcBef>
                  <a:spcPts val="5"/>
                </a:spcBef>
              </a:pPr>
              <a:r>
                <a:rPr b="1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</a:rPr>
                <a:t>Boudery</a:t>
              </a:r>
              <a:r>
                <a:rPr b="1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는 넓어질</a:t>
              </a:r>
              <a:r>
                <a:rPr b="1" spc="-565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 </a:t>
              </a:r>
              <a:r>
                <a:rPr b="1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것</a:t>
              </a:r>
              <a:r>
                <a:rPr b="1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</a:rPr>
                <a:t>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9098495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12640" y="836712"/>
            <a:ext cx="5976664" cy="609398"/>
          </a:xfrm>
        </p:spPr>
        <p:txBody>
          <a:bodyPr/>
          <a:lstStyle/>
          <a:p>
            <a:r>
              <a:rPr lang="en-US" altLang="ko-KR" spc="-245" dirty="0"/>
              <a:t>DB</a:t>
            </a:r>
            <a:r>
              <a:rPr lang="en-US" altLang="ko-KR" spc="-409" dirty="0"/>
              <a:t> </a:t>
            </a:r>
            <a:r>
              <a:rPr lang="ko-KR" altLang="en-US" spc="-445" dirty="0"/>
              <a:t>설정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536" y="1628800"/>
            <a:ext cx="8259328" cy="4315427"/>
          </a:xfrm>
          <a:prstGeom prst="rect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90394106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172733" y="684821"/>
            <a:ext cx="9492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간편한 설정</a:t>
            </a:r>
            <a:endParaRPr lang="en-US" altLang="ko-KR" sz="1200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9144" y="1154504"/>
            <a:ext cx="3463796" cy="434575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70602" y="921975"/>
            <a:ext cx="4036682" cy="7579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프로그램 구동 시 조건에 의한 자동 설정이 거의 완벽하게 이루어짐</a:t>
            </a:r>
            <a:endParaRPr lang="en-US" altLang="ko-KR" sz="10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개발자는 필요한 부분만 재정의 하거나 추가하면 됨</a:t>
            </a:r>
            <a:endParaRPr lang="en-US" altLang="ko-KR" sz="10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고도의 추상화 및 퍼사드 패턴 구현으로 코드의 단순화 가져옴</a:t>
            </a:r>
            <a:endParaRPr lang="en-US" altLang="ko-KR" sz="10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97549" y="1671200"/>
            <a:ext cx="15696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간단한 배포서버 구축</a:t>
            </a:r>
            <a:endParaRPr lang="en-US" altLang="ko-KR" sz="1200" b="1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201221" y="1883369"/>
            <a:ext cx="3041217" cy="5270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b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단독 어플리케이션만으로 </a:t>
            </a:r>
            <a:r>
              <a:rPr lang="ko-KR" altLang="en-US" sz="1000" b="1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배포</a:t>
            </a:r>
            <a:endParaRPr lang="en-US" altLang="ko-KR" sz="1000" b="1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b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000" b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java -jar ~~~.jar</a:t>
            </a:r>
            <a:r>
              <a:rPr lang="ko-KR" altLang="en-US" sz="1000" b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 실행시키면 웹서버 구축 끝</a:t>
            </a:r>
            <a:endParaRPr lang="en-US" altLang="ko-KR" sz="1000" b="1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200522" y="2463288"/>
            <a:ext cx="14253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편리한 의존성 관리</a:t>
            </a:r>
            <a:endParaRPr lang="en-US" altLang="ko-KR" sz="1200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201221" y="2722016"/>
            <a:ext cx="4552849" cy="5270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의존성에 </a:t>
            </a:r>
            <a:r>
              <a:rPr lang="ko-KR" alt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대해 호환성을 </a:t>
            </a:r>
            <a:r>
              <a:rPr lang="ko-KR" altLang="en-US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전혀 고려하지 </a:t>
            </a:r>
            <a:r>
              <a:rPr lang="ko-KR" alt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않아도 </a:t>
            </a:r>
            <a:r>
              <a:rPr lang="ko-KR" altLang="en-US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되고 최적의 버전관리를 해 줌</a:t>
            </a:r>
            <a:endParaRPr lang="en-US" altLang="ko-KR" sz="10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교체하고 </a:t>
            </a:r>
            <a:r>
              <a:rPr lang="ko-KR" alt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싶은 의존성이 있다면 제외</a:t>
            </a:r>
            <a:r>
              <a:rPr lang="en-US" altLang="ko-KR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(exclude)</a:t>
            </a:r>
            <a:r>
              <a:rPr lang="ko-KR" alt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시킬수 </a:t>
            </a:r>
            <a:r>
              <a:rPr lang="ko-KR" altLang="en-US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있고 유연한 설정 제공</a:t>
            </a:r>
            <a:endParaRPr lang="en-US" altLang="ko-KR" sz="10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72733" y="3327384"/>
            <a:ext cx="22765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더 강력해진 자바 기반 환경 설정</a:t>
            </a:r>
            <a:endParaRPr lang="en-US" altLang="ko-KR" sz="1200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72733" y="3551472"/>
            <a:ext cx="3408305" cy="5270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application.properties/application.yml</a:t>
            </a:r>
            <a:r>
              <a:rPr lang="ko-KR" altLang="en-US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 </a:t>
            </a:r>
            <a:r>
              <a:rPr lang="ko-KR" altLang="en-US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관리</a:t>
            </a:r>
            <a:endParaRPr lang="en-US" altLang="ko-KR" sz="10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디테일한 설정 제공</a:t>
            </a:r>
            <a:r>
              <a:rPr lang="en-US" altLang="ko-KR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단순 심플한 명령어로 실행환경 구성</a:t>
            </a:r>
            <a:endParaRPr lang="en-US" altLang="ko-KR" sz="10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174864" y="4119472"/>
            <a:ext cx="15472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손쉬운 </a:t>
            </a:r>
            <a:r>
              <a:rPr lang="en-US" altLang="ko-KR" sz="1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Securiry </a:t>
            </a:r>
            <a:r>
              <a:rPr lang="ko-KR" altLang="en-US" sz="1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구현</a:t>
            </a:r>
            <a:endParaRPr lang="en-US" altLang="ko-KR" sz="1200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76995" y="4356957"/>
            <a:ext cx="429957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인증 </a:t>
            </a:r>
            <a:r>
              <a:rPr lang="en-US" altLang="ko-KR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 </a:t>
            </a:r>
            <a:r>
              <a:rPr lang="ko-KR" altLang="en-US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권한 </a:t>
            </a:r>
            <a:r>
              <a:rPr lang="en-US" altLang="ko-KR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 </a:t>
            </a:r>
            <a:r>
              <a:rPr lang="ko-KR" altLang="en-US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암호화 등의 고난이도 수준의 보안 시스템이 </a:t>
            </a:r>
            <a:r>
              <a:rPr lang="en-US" altLang="ko-KR" sz="1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en-US" altLang="ko-KR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</a:t>
            </a:r>
            <a:r>
              <a:rPr lang="ko-KR" altLang="en-US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분이면 구축</a:t>
            </a:r>
            <a:endParaRPr lang="en-US" altLang="ko-KR" sz="10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손쉬운 확장으로 전역 및 메소드 레벨의 강력한 </a:t>
            </a:r>
            <a:r>
              <a:rPr lang="en-US" altLang="ko-KR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Security </a:t>
            </a:r>
            <a:r>
              <a:rPr lang="ko-KR" altLang="en-US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시스템 구축 가능</a:t>
            </a:r>
            <a:endParaRPr lang="en-US" altLang="ko-KR" sz="10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172733" y="4979448"/>
            <a:ext cx="13003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심플한 </a:t>
            </a:r>
            <a:r>
              <a:rPr lang="en-US" altLang="ko-KR" sz="1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TDD </a:t>
            </a:r>
            <a:r>
              <a:rPr lang="ko-KR" altLang="en-US" sz="1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제공</a:t>
            </a:r>
            <a:endParaRPr lang="en-US" altLang="ko-KR" sz="1200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174864" y="5235155"/>
            <a:ext cx="304282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b="1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TDD </a:t>
            </a:r>
            <a:r>
              <a:rPr lang="ko-KR" altLang="en-US" sz="1000" b="1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 개발하는 것이 더욱 간편심플</a:t>
            </a:r>
            <a:endParaRPr lang="en-US" altLang="ko-KR" sz="1000" b="1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b="1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다양한 </a:t>
            </a:r>
            <a:r>
              <a:rPr lang="en-US" altLang="ko-KR" sz="1000" b="1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MOCK </a:t>
            </a:r>
            <a:r>
              <a:rPr lang="ko-KR" altLang="en-US" sz="1000" b="1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툴 제공으로 생산성 있는 개발 가능</a:t>
            </a:r>
            <a:endParaRPr lang="en-US" altLang="ko-KR" sz="1000" b="1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170602" y="5751284"/>
            <a:ext cx="11400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Actuator </a:t>
            </a:r>
            <a:r>
              <a:rPr lang="ko-KR" altLang="en-US" sz="1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제공</a:t>
            </a:r>
            <a:endParaRPr lang="en-US" altLang="ko-KR" sz="1200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172733" y="5978280"/>
            <a:ext cx="166584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자체 운영 모니터링 제공</a:t>
            </a:r>
            <a:endParaRPr lang="en-US" altLang="ko-KR" sz="10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" name="object 2"/>
          <p:cNvSpPr txBox="1">
            <a:spLocks/>
          </p:cNvSpPr>
          <p:nvPr/>
        </p:nvSpPr>
        <p:spPr>
          <a:xfrm>
            <a:off x="128464" y="684821"/>
            <a:ext cx="648072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2pPr>
            <a:lvl3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3pPr>
            <a:lvl4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4pPr>
            <a:lvl5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5pPr>
            <a:lvl6pPr marL="4572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6pPr>
            <a:lvl7pPr marL="9144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7pPr>
            <a:lvl8pPr marL="13716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8pPr>
            <a:lvl9pPr marL="18288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9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kumimoji="0" lang="ko-KR" altLang="en-US" sz="2000" kern="0" spc="-135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요약</a:t>
            </a:r>
            <a:endParaRPr kumimoji="0" lang="ko-KR" altLang="en-US" sz="2000" kern="0" spc="-200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4" name="직선 연결선 3"/>
          <p:cNvCxnSpPr/>
          <p:nvPr/>
        </p:nvCxnSpPr>
        <p:spPr bwMode="auto">
          <a:xfrm flipV="1">
            <a:off x="920552" y="710263"/>
            <a:ext cx="0" cy="5455041"/>
          </a:xfrm>
          <a:prstGeom prst="line">
            <a:avLst/>
          </a:prstGeom>
          <a:noFill/>
          <a:ln w="12700" cap="flat" cmpd="sng" algn="ctr">
            <a:solidFill>
              <a:schemeClr val="accent2">
                <a:lumMod val="75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444707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object 8"/>
          <p:cNvSpPr txBox="1"/>
          <p:nvPr/>
        </p:nvSpPr>
        <p:spPr>
          <a:xfrm>
            <a:off x="2504728" y="692696"/>
            <a:ext cx="5590440" cy="7950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207770" algn="ctr">
              <a:lnSpc>
                <a:spcPct val="90000"/>
              </a:lnSpc>
              <a:spcBef>
                <a:spcPts val="745"/>
              </a:spcBef>
            </a:pPr>
            <a:r>
              <a:rPr sz="3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스프링부트</a:t>
            </a:r>
            <a:r>
              <a:rPr lang="ko-KR" altLang="en-US" sz="3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입문 서적들</a:t>
            </a:r>
            <a:endParaRPr lang="en-US" altLang="ko-KR" sz="3200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12700" marR="1207770" algn="ctr">
              <a:lnSpc>
                <a:spcPct val="90000"/>
              </a:lnSpc>
              <a:spcBef>
                <a:spcPts val="745"/>
              </a:spcBef>
            </a:pPr>
            <a:r>
              <a:rPr lang="ko-KR" altLang="en-US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최소한 </a:t>
            </a:r>
            <a:r>
              <a:rPr lang="en-US" altLang="ko-KR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1</a:t>
            </a:r>
            <a:r>
              <a:rPr lang="ko-KR" altLang="en-US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개는 꼭 정독 하자 </a:t>
            </a:r>
            <a:r>
              <a:rPr lang="en-US" altLang="ko-KR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!!</a:t>
            </a:r>
            <a:endParaRPr sz="18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672" y="1628800"/>
            <a:ext cx="5577347" cy="4446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76448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349996" y="692696"/>
            <a:ext cx="433323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 연계 기술들</a:t>
            </a:r>
            <a:endParaRPr lang="ko-KR" altLang="en-US" sz="4000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496" y="1700808"/>
            <a:ext cx="5088566" cy="381642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817096" y="1700808"/>
            <a:ext cx="3502882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Data JPA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REST API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Security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Thymeleaf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Test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Docker / Docker Hub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 / Git Hub</a:t>
            </a:r>
            <a:endParaRPr lang="en-US" altLang="ko-KR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36274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432720" y="2780928"/>
            <a:ext cx="522745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Data JPA</a:t>
            </a:r>
            <a:endParaRPr lang="ko-KR" altLang="en-US" sz="2000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560" y="2656000"/>
            <a:ext cx="1173187" cy="1173187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6465168" y="2611651"/>
            <a:ext cx="205614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Java </a:t>
            </a:r>
            <a:r>
              <a:rPr lang="en-US" altLang="ko-KR" sz="16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Persistence </a:t>
            </a:r>
            <a:r>
              <a:rPr lang="en-US" altLang="ko-KR" sz="16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API</a:t>
            </a:r>
            <a:endParaRPr lang="ko-KR" altLang="en-US" sz="16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41397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203" y="3356992"/>
            <a:ext cx="3303714" cy="245302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480" y="764704"/>
            <a:ext cx="3195161" cy="2453022"/>
          </a:xfrm>
          <a:prstGeom prst="rect">
            <a:avLst/>
          </a:prstGeom>
        </p:spPr>
      </p:pic>
      <p:sp>
        <p:nvSpPr>
          <p:cNvPr id="7" name="Text Box 216"/>
          <p:cNvSpPr txBox="1">
            <a:spLocks noChangeArrowheads="1"/>
          </p:cNvSpPr>
          <p:nvPr/>
        </p:nvSpPr>
        <p:spPr bwMode="auto">
          <a:xfrm>
            <a:off x="4052771" y="4293096"/>
            <a:ext cx="5205606" cy="13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5769" tIns="47885" rIns="95769" bIns="47885">
            <a:spAutoFit/>
          </a:bodyPr>
          <a:lstStyle>
            <a:lvl1pPr marL="90488" indent="-90488" defTabSz="957263">
              <a:spcBef>
                <a:spcPct val="60000"/>
              </a:spcBef>
              <a:buClr>
                <a:schemeClr val="folHlink"/>
              </a:buClr>
              <a:buFont typeface="Wingdings" panose="05000000000000000000" pitchFamily="2" charset="2"/>
              <a:buChar char="•"/>
              <a:defRPr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 defTabSz="957263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 defTabSz="957263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 defTabSz="957263">
              <a:spcBef>
                <a:spcPct val="20000"/>
              </a:spcBef>
              <a:buSzPct val="8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 defTabSz="957263">
              <a:spcBef>
                <a:spcPct val="25000"/>
              </a:spcBef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algn="ctr" eaLnBrk="1" latinLnBrk="1" hangingPunct="1">
              <a:lnSpc>
                <a:spcPct val="150000"/>
              </a:lnSpc>
              <a:spcBef>
                <a:spcPct val="0"/>
              </a:spcBef>
              <a:spcAft>
                <a:spcPct val="100000"/>
              </a:spcAft>
              <a:buClrTx/>
              <a:buFontTx/>
              <a:buNone/>
            </a:pPr>
            <a:r>
              <a:rPr lang="ko-KR" altLang="en-US" sz="18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글로벌 기업 및 국내 메이저 기업은 </a:t>
            </a:r>
            <a:r>
              <a:rPr lang="en-US" altLang="ko-KR" sz="18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8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18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점차적으로 </a:t>
            </a:r>
            <a:r>
              <a:rPr lang="en-US" altLang="ko-KR" sz="18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JPA</a:t>
            </a:r>
            <a:r>
              <a:rPr lang="ko-KR" altLang="en-US" sz="18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를 적극 활용하고 있으며</a:t>
            </a:r>
            <a:r>
              <a:rPr lang="en-US" altLang="ko-KR" sz="18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br>
              <a:rPr lang="en-US" altLang="ko-KR" sz="18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8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Mybatis</a:t>
            </a:r>
            <a:r>
              <a:rPr lang="ko-KR" altLang="en-US" sz="18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의 비중을 계속해서 줄여가고 있다</a:t>
            </a:r>
            <a:endParaRPr lang="en-US" altLang="ko-KR" sz="1800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2731" y="799519"/>
            <a:ext cx="5925687" cy="2650630"/>
          </a:xfrm>
          <a:prstGeom prst="rect">
            <a:avLst/>
          </a:prstGeom>
        </p:spPr>
      </p:pic>
      <p:sp>
        <p:nvSpPr>
          <p:cNvPr id="11" name="Text Box 216"/>
          <p:cNvSpPr txBox="1">
            <a:spLocks noChangeArrowheads="1"/>
          </p:cNvSpPr>
          <p:nvPr/>
        </p:nvSpPr>
        <p:spPr bwMode="auto">
          <a:xfrm>
            <a:off x="4232920" y="3463356"/>
            <a:ext cx="5230966" cy="4229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5769" tIns="47885" rIns="95769" bIns="47885">
            <a:spAutoFit/>
          </a:bodyPr>
          <a:lstStyle>
            <a:lvl1pPr marL="90488" indent="-90488" defTabSz="957263">
              <a:spcBef>
                <a:spcPct val="60000"/>
              </a:spcBef>
              <a:buClr>
                <a:schemeClr val="folHlink"/>
              </a:buClr>
              <a:buFont typeface="Wingdings" panose="05000000000000000000" pitchFamily="2" charset="2"/>
              <a:buChar char="•"/>
              <a:defRPr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 defTabSz="957263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 defTabSz="957263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 defTabSz="957263">
              <a:spcBef>
                <a:spcPct val="20000"/>
              </a:spcBef>
              <a:buSzPct val="8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 defTabSz="957263">
              <a:spcBef>
                <a:spcPct val="25000"/>
              </a:spcBef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algn="ctr" eaLnBrk="1" latinLnBrk="1" hangingPunct="1">
              <a:lnSpc>
                <a:spcPct val="150000"/>
              </a:lnSpc>
              <a:spcBef>
                <a:spcPct val="0"/>
              </a:spcBef>
              <a:spcAft>
                <a:spcPct val="100000"/>
              </a:spcAft>
              <a:buClrTx/>
              <a:buFontTx/>
              <a:buNone/>
            </a:pPr>
            <a:r>
              <a:rPr lang="en-US" altLang="ko-KR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2015</a:t>
            </a:r>
            <a:r>
              <a:rPr lang="ko-KR" altLang="en-US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년 전 세계 </a:t>
            </a:r>
            <a:r>
              <a:rPr lang="en-US" altLang="ko-KR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Java Persistence </a:t>
            </a:r>
            <a:r>
              <a:rPr lang="ko-KR" altLang="en-US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 분포율</a:t>
            </a:r>
            <a:endParaRPr lang="en-US" altLang="ko-KR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70721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TextBox 8"/>
          <p:cNvSpPr txBox="1">
            <a:spLocks noChangeArrowheads="1"/>
          </p:cNvSpPr>
          <p:nvPr/>
        </p:nvSpPr>
        <p:spPr bwMode="auto">
          <a:xfrm>
            <a:off x="1280592" y="764704"/>
            <a:ext cx="6840760" cy="4832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60000"/>
              </a:spcBef>
              <a:buClr>
                <a:schemeClr val="folHlink"/>
              </a:buClr>
              <a:buFont typeface="Wingdings" panose="05000000000000000000" pitchFamily="2" charset="2"/>
              <a:buChar char="•"/>
              <a:defRPr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8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>
              <a:spcBef>
                <a:spcPct val="25000"/>
              </a:spcBef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marL="914400" lvl="1" indent="-171450" eaLnBrk="1" latinLnBrk="1" hangingPunct="1">
              <a:lnSpc>
                <a:spcPct val="20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l"/>
              <a:defRPr/>
            </a:pPr>
            <a:r>
              <a:rPr lang="ko-KR" altLang="en-US" sz="18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8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왜 </a:t>
            </a:r>
            <a:r>
              <a:rPr lang="en-US" altLang="ko-KR" sz="28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JPA</a:t>
            </a:r>
            <a:r>
              <a:rPr lang="ko-KR" altLang="en-US" sz="28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</a:t>
            </a:r>
            <a:r>
              <a:rPr lang="ko-KR" altLang="en-US" sz="28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 해야 </a:t>
            </a:r>
            <a:r>
              <a:rPr lang="ko-KR" altLang="en-US" sz="28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하는가</a:t>
            </a:r>
            <a:r>
              <a:rPr lang="en-US" altLang="ko-KR" sz="28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  <a:endParaRPr lang="en-US" altLang="ko-KR" sz="2800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314450" lvl="2" indent="-171450" eaLnBrk="1" latinLnBrk="1" hangingPunct="1">
              <a:lnSpc>
                <a:spcPct val="200000"/>
              </a:lnSpc>
              <a:spcBef>
                <a:spcPct val="0"/>
              </a:spcBef>
              <a:buClrTx/>
              <a:defRPr/>
            </a:pPr>
            <a:r>
              <a:rPr lang="en-US" altLang="ko-KR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SQL </a:t>
            </a:r>
            <a:r>
              <a:rPr lang="ko-KR" altLang="en-US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중심적인 개발에서 객체 중심으로 개발</a:t>
            </a:r>
          </a:p>
          <a:p>
            <a:pPr marL="1314450" lvl="2" indent="-171450" eaLnBrk="1" latinLnBrk="1" hangingPunct="1">
              <a:lnSpc>
                <a:spcPct val="200000"/>
              </a:lnSpc>
              <a:spcBef>
                <a:spcPct val="0"/>
              </a:spcBef>
              <a:buClrTx/>
              <a:defRPr/>
            </a:pPr>
            <a:r>
              <a:rPr lang="ko-KR" altLang="en-US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생산성</a:t>
            </a:r>
          </a:p>
          <a:p>
            <a:pPr marL="1314450" lvl="2" indent="-171450" eaLnBrk="1" latinLnBrk="1" hangingPunct="1">
              <a:lnSpc>
                <a:spcPct val="200000"/>
              </a:lnSpc>
              <a:spcBef>
                <a:spcPct val="0"/>
              </a:spcBef>
              <a:buClrTx/>
              <a:defRPr/>
            </a:pPr>
            <a:r>
              <a:rPr lang="ko-KR" altLang="en-US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유지보수</a:t>
            </a:r>
          </a:p>
          <a:p>
            <a:pPr marL="1314450" lvl="2" indent="-171450" eaLnBrk="1" latinLnBrk="1" hangingPunct="1">
              <a:lnSpc>
                <a:spcPct val="200000"/>
              </a:lnSpc>
              <a:spcBef>
                <a:spcPct val="0"/>
              </a:spcBef>
              <a:buClrTx/>
              <a:defRPr/>
            </a:pPr>
            <a:r>
              <a:rPr lang="ko-KR" altLang="en-US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패러다임의 불일치 해결</a:t>
            </a:r>
          </a:p>
          <a:p>
            <a:pPr marL="1314450" lvl="2" indent="-171450" eaLnBrk="1" latinLnBrk="1" hangingPunct="1">
              <a:lnSpc>
                <a:spcPct val="200000"/>
              </a:lnSpc>
              <a:spcBef>
                <a:spcPct val="0"/>
              </a:spcBef>
              <a:buClrTx/>
              <a:defRPr/>
            </a:pPr>
            <a:r>
              <a:rPr lang="ko-KR" altLang="en-US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성능</a:t>
            </a:r>
          </a:p>
          <a:p>
            <a:pPr marL="1314450" lvl="2" indent="-171450" eaLnBrk="1" latinLnBrk="1" hangingPunct="1">
              <a:lnSpc>
                <a:spcPct val="200000"/>
              </a:lnSpc>
              <a:spcBef>
                <a:spcPct val="0"/>
              </a:spcBef>
              <a:buClrTx/>
              <a:defRPr/>
            </a:pPr>
            <a:r>
              <a:rPr lang="ko-KR" altLang="en-US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 접근 추상화와 벤더 독립성</a:t>
            </a:r>
          </a:p>
          <a:p>
            <a:pPr marL="1314450" lvl="2" indent="-171450" eaLnBrk="1" latinLnBrk="1" hangingPunct="1">
              <a:lnSpc>
                <a:spcPct val="200000"/>
              </a:lnSpc>
              <a:spcBef>
                <a:spcPct val="0"/>
              </a:spcBef>
              <a:buClrTx/>
              <a:defRPr/>
            </a:pPr>
            <a:r>
              <a:rPr lang="ko-KR" altLang="en-US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표준</a:t>
            </a:r>
            <a:endParaRPr lang="en-US" altLang="ko-KR" sz="18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38073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536" y="1988840"/>
            <a:ext cx="8496300" cy="35433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936776" y="908720"/>
            <a:ext cx="32115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JPA </a:t>
            </a:r>
            <a:r>
              <a:rPr lang="ko-KR" altLang="en-US" sz="4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구동 원리</a:t>
            </a:r>
            <a:endParaRPr lang="ko-KR" altLang="en-US" sz="40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57348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977106" y="836712"/>
            <a:ext cx="36940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JPA </a:t>
            </a:r>
            <a:r>
              <a:rPr lang="ko-KR" altLang="en-US" sz="4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영속성 이해</a:t>
            </a:r>
            <a:endParaRPr lang="ko-KR" altLang="en-US" sz="40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552" y="1700808"/>
            <a:ext cx="7901136" cy="4251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427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3"/>
          <p:cNvSpPr txBox="1">
            <a:spLocks/>
          </p:cNvSpPr>
          <p:nvPr/>
        </p:nvSpPr>
        <p:spPr>
          <a:xfrm>
            <a:off x="3368824" y="692696"/>
            <a:ext cx="3240360" cy="8438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2pPr>
            <a:lvl3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3pPr>
            <a:lvl4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4pPr>
            <a:lvl5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5pPr>
            <a:lvl6pPr marL="4572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6pPr>
            <a:lvl7pPr marL="9144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7pPr>
            <a:lvl8pPr marL="13716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8pPr>
            <a:lvl9pPr marL="18288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9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kumimoji="0" lang="en-US" altLang="ko-KR" sz="5400" kern="0" spc="-215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JPA</a:t>
            </a:r>
            <a:r>
              <a:rPr kumimoji="0" lang="ko-KR" altLang="en-US" sz="5400" kern="0" spc="-215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ko-KR" altLang="en-US" sz="5400" kern="0" spc="-215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저장</a:t>
            </a:r>
            <a:endParaRPr kumimoji="0" lang="ko-KR" altLang="en-US" sz="5400" kern="0" spc="-235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76536" y="1700808"/>
            <a:ext cx="8320232" cy="42131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8918686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4"/>
          <p:cNvSpPr/>
          <p:nvPr/>
        </p:nvSpPr>
        <p:spPr>
          <a:xfrm>
            <a:off x="848544" y="1700808"/>
            <a:ext cx="8214797" cy="440550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/>
          </p:cNvSpPr>
          <p:nvPr/>
        </p:nvSpPr>
        <p:spPr>
          <a:xfrm>
            <a:off x="3335762" y="692696"/>
            <a:ext cx="3240360" cy="8438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2pPr>
            <a:lvl3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3pPr>
            <a:lvl4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4pPr>
            <a:lvl5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5pPr>
            <a:lvl6pPr marL="4572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6pPr>
            <a:lvl7pPr marL="9144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7pPr>
            <a:lvl8pPr marL="13716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8pPr>
            <a:lvl9pPr marL="18288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9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kumimoji="0" lang="en-US" altLang="ko-KR" sz="5400" kern="0" spc="-215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JPA</a:t>
            </a:r>
            <a:r>
              <a:rPr kumimoji="0" lang="ko-KR" altLang="en-US" sz="5400" kern="0" spc="-215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ko-KR" altLang="en-US" sz="5400" kern="0" spc="-215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조회</a:t>
            </a:r>
            <a:endParaRPr kumimoji="0" lang="ko-KR" altLang="en-US" sz="5400" kern="0" spc="-235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725231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12640" y="764704"/>
            <a:ext cx="5976664" cy="609398"/>
          </a:xfrm>
        </p:spPr>
        <p:txBody>
          <a:bodyPr/>
          <a:lstStyle/>
          <a:p>
            <a:r>
              <a:rPr lang="en-US" altLang="ko-KR" spc="-520" dirty="0"/>
              <a:t>JPA</a:t>
            </a:r>
            <a:r>
              <a:rPr lang="en-US" altLang="ko-KR" spc="-409" dirty="0"/>
              <a:t> </a:t>
            </a:r>
            <a:r>
              <a:rPr lang="ko-KR" altLang="en-US" spc="-445" dirty="0"/>
              <a:t>설정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552" y="1586249"/>
            <a:ext cx="8202170" cy="4315427"/>
          </a:xfrm>
          <a:prstGeom prst="rect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14279653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92923" y="836712"/>
            <a:ext cx="698178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Data JPA Architecture</a:t>
            </a:r>
            <a:endParaRPr lang="ko-KR" altLang="en-US" sz="40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8704" y="1988840"/>
            <a:ext cx="4839375" cy="3791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03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8"/>
          <p:cNvSpPr txBox="1">
            <a:spLocks noChangeArrowheads="1"/>
          </p:cNvSpPr>
          <p:nvPr/>
        </p:nvSpPr>
        <p:spPr bwMode="auto">
          <a:xfrm>
            <a:off x="416496" y="836712"/>
            <a:ext cx="8928992" cy="4832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60000"/>
              </a:spcBef>
              <a:buClr>
                <a:schemeClr val="folHlink"/>
              </a:buClr>
              <a:buFont typeface="Wingdings" panose="05000000000000000000" pitchFamily="2" charset="2"/>
              <a:buChar char="•"/>
              <a:defRPr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8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>
              <a:spcBef>
                <a:spcPct val="25000"/>
              </a:spcBef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marL="914400" lvl="1" indent="-171450" eaLnBrk="1" latinLnBrk="1" hangingPunct="1">
              <a:lnSpc>
                <a:spcPct val="20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l"/>
              <a:defRPr/>
            </a:pPr>
            <a:r>
              <a:rPr lang="en-US" altLang="ko-KR" sz="28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8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엄청 많이 하는 질문</a:t>
            </a:r>
            <a:endParaRPr lang="en-US" altLang="ko-KR" sz="2800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314450" lvl="2" indent="-171450" eaLnBrk="1" latinLnBrk="1" hangingPunct="1">
              <a:lnSpc>
                <a:spcPct val="200000"/>
              </a:lnSpc>
              <a:spcBef>
                <a:spcPct val="0"/>
              </a:spcBef>
              <a:buClrTx/>
              <a:defRPr/>
            </a:pPr>
            <a:r>
              <a:rPr lang="en-US" altLang="ko-KR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ORM </a:t>
            </a:r>
            <a:r>
              <a:rPr lang="ko-KR" altLang="en-US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프레임워크를 사용하면 </a:t>
            </a:r>
            <a:r>
              <a:rPr lang="en-US" altLang="ko-KR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SQL</a:t>
            </a:r>
            <a:r>
              <a:rPr lang="ko-KR" altLang="en-US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과 데이터베이스는 잘 몰라도 되나요</a:t>
            </a:r>
            <a:r>
              <a:rPr lang="en-US" altLang="ko-KR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</a:p>
          <a:p>
            <a:pPr marL="1314450" lvl="2" indent="-171450" eaLnBrk="1" latinLnBrk="1" hangingPunct="1">
              <a:lnSpc>
                <a:spcPct val="200000"/>
              </a:lnSpc>
              <a:spcBef>
                <a:spcPct val="0"/>
              </a:spcBef>
              <a:buClrTx/>
              <a:defRPr/>
            </a:pPr>
            <a:r>
              <a:rPr lang="ko-KR" altLang="en-US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성능이 느리진 않나요</a:t>
            </a:r>
            <a:r>
              <a:rPr lang="en-US" altLang="ko-KR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</a:p>
          <a:p>
            <a:pPr marL="1314450" lvl="2" indent="-171450" eaLnBrk="1" latinLnBrk="1" hangingPunct="1">
              <a:lnSpc>
                <a:spcPct val="200000"/>
              </a:lnSpc>
              <a:spcBef>
                <a:spcPct val="0"/>
              </a:spcBef>
              <a:buClrTx/>
              <a:defRPr/>
            </a:pPr>
            <a:r>
              <a:rPr lang="ko-KR" altLang="en-US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통계 쿼리처럼 매우 복잡한 </a:t>
            </a:r>
            <a:r>
              <a:rPr lang="en-US" altLang="ko-KR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SQL</a:t>
            </a:r>
            <a:r>
              <a:rPr lang="ko-KR" altLang="en-US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은 어떻게 하나요</a:t>
            </a:r>
            <a:r>
              <a:rPr lang="en-US" altLang="ko-KR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</a:p>
          <a:p>
            <a:pPr marL="1314450" lvl="2" indent="-171450" eaLnBrk="1" latinLnBrk="1" hangingPunct="1">
              <a:lnSpc>
                <a:spcPct val="200000"/>
              </a:lnSpc>
              <a:spcBef>
                <a:spcPct val="0"/>
              </a:spcBef>
              <a:buClrTx/>
              <a:defRPr/>
            </a:pPr>
            <a:r>
              <a:rPr lang="en-US" altLang="ko-KR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MyBatis</a:t>
            </a:r>
            <a:r>
              <a:rPr lang="ko-KR" altLang="en-US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와 어떤 차이가 있나요</a:t>
            </a:r>
            <a:r>
              <a:rPr lang="en-US" altLang="ko-KR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</a:p>
          <a:p>
            <a:pPr marL="1314450" lvl="2" indent="-171450" eaLnBrk="1" latinLnBrk="1" hangingPunct="1">
              <a:lnSpc>
                <a:spcPct val="200000"/>
              </a:lnSpc>
              <a:spcBef>
                <a:spcPct val="0"/>
              </a:spcBef>
              <a:buClrTx/>
              <a:defRPr/>
            </a:pPr>
            <a:r>
              <a:rPr lang="ko-KR" altLang="en-US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하이버네이트 프레임워크를 신뢰할 수 있나요</a:t>
            </a:r>
            <a:r>
              <a:rPr lang="en-US" altLang="ko-KR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</a:p>
          <a:p>
            <a:pPr marL="1314450" lvl="2" indent="-171450" eaLnBrk="1" latinLnBrk="1" hangingPunct="1">
              <a:lnSpc>
                <a:spcPct val="200000"/>
              </a:lnSpc>
              <a:spcBef>
                <a:spcPct val="0"/>
              </a:spcBef>
              <a:buClrTx/>
              <a:defRPr/>
            </a:pPr>
            <a:r>
              <a:rPr lang="ko-KR" altLang="en-US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 주위에는 </a:t>
            </a:r>
            <a:r>
              <a:rPr lang="en-US" altLang="ko-KR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MyBatis(iBatis, myBatis)</a:t>
            </a:r>
            <a:r>
              <a:rPr lang="ko-KR" altLang="en-US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만 사용하는데요</a:t>
            </a:r>
            <a:r>
              <a:rPr lang="en-US" altLang="ko-KR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</a:p>
          <a:p>
            <a:pPr marL="1314450" lvl="2" indent="-171450" eaLnBrk="1" latinLnBrk="1" hangingPunct="1">
              <a:lnSpc>
                <a:spcPct val="200000"/>
              </a:lnSpc>
              <a:spcBef>
                <a:spcPct val="0"/>
              </a:spcBef>
              <a:buClrTx/>
              <a:defRPr/>
            </a:pPr>
            <a:r>
              <a:rPr lang="ko-KR" altLang="en-US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학습곡선이 높다고 하던데요</a:t>
            </a:r>
            <a:r>
              <a:rPr lang="en-US" altLang="ko-KR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44047849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97879" y="2060848"/>
            <a:ext cx="5311262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국내 독보적인 </a:t>
            </a:r>
            <a:r>
              <a:rPr lang="en-US" altLang="ko-KR" sz="4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JPA </a:t>
            </a:r>
            <a:r>
              <a:rPr lang="ko-KR" altLang="en-US" sz="4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서적</a:t>
            </a:r>
            <a:endParaRPr lang="en-US" altLang="ko-KR" sz="4000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endParaRPr lang="en-US" altLang="ko-KR" sz="4000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2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JPA </a:t>
            </a:r>
            <a:r>
              <a:rPr lang="ko-KR" altLang="en-US" sz="2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전반적인 원리 및 고급 주제 다룸</a:t>
            </a:r>
            <a:endParaRPr lang="en-US" altLang="ko-KR" sz="20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2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Data JPA </a:t>
            </a:r>
            <a:r>
              <a:rPr lang="ko-KR" altLang="en-US" sz="2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사용을 위한 필수 학습</a:t>
            </a:r>
            <a:endParaRPr lang="en-US" altLang="ko-KR" sz="2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3080" y="747328"/>
            <a:ext cx="3960440" cy="5345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817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692844" y="705470"/>
            <a:ext cx="40190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REST</a:t>
            </a:r>
            <a:endParaRPr lang="ko-KR" altLang="en-US" sz="54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592" y="1844824"/>
            <a:ext cx="7329264" cy="4122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812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544" y="2060848"/>
            <a:ext cx="8096250" cy="385762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544" y="908720"/>
            <a:ext cx="5372850" cy="866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639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792760" y="2780928"/>
            <a:ext cx="493596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Security</a:t>
            </a:r>
            <a:endParaRPr lang="ko-KR" altLang="en-US" sz="54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4608" y="2692524"/>
            <a:ext cx="1168524" cy="1168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299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496" y="1052736"/>
            <a:ext cx="6192688" cy="4676524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5601072" y="1052736"/>
            <a:ext cx="4592960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428750" lvl="2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ko-KR" altLang="en-US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웹 요청 </a:t>
            </a:r>
            <a:r>
              <a:rPr lang="ko-KR" altLang="en-US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인증 및 권한</a:t>
            </a:r>
            <a:endParaRPr lang="en-US" altLang="ko-KR" sz="18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428750" lvl="2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ko-KR" altLang="en-US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메소드 </a:t>
            </a:r>
            <a:r>
              <a:rPr lang="ko-KR" altLang="en-US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호출 </a:t>
            </a:r>
            <a:r>
              <a:rPr lang="ko-KR" altLang="en-US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인증 및 </a:t>
            </a:r>
            <a:r>
              <a:rPr lang="ko-KR" altLang="en-US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권한</a:t>
            </a:r>
            <a:endParaRPr lang="en-US" altLang="ko-KR" sz="18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428750" lvl="2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ko-KR" altLang="en-US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빈 참조 인증 및 권한</a:t>
            </a:r>
            <a:endParaRPr lang="en-US" altLang="ko-KR" sz="18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428750" lvl="2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ko-KR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Password Hashing</a:t>
            </a:r>
            <a:endParaRPr lang="en-US" altLang="ko-KR" sz="18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428750" lvl="2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ko-KR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LDAP, Oauth2 </a:t>
            </a:r>
            <a:r>
              <a:rPr lang="ko-KR" altLang="en-US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연동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4178548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6656" y="2060848"/>
            <a:ext cx="6211167" cy="346758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576736" y="980728"/>
            <a:ext cx="43944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View Template Engine</a:t>
            </a:r>
            <a:endParaRPr lang="ko-KR" altLang="en-US" sz="32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28539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416496" y="836712"/>
            <a:ext cx="9145016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eaLnBrk="1" latinLnBrk="1" hangingPunct="1">
              <a:lnSpc>
                <a:spcPct val="150000"/>
              </a:lnSpc>
              <a:defRPr/>
            </a:pPr>
            <a:r>
              <a:rPr lang="en-US" altLang="ko-KR" sz="18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JSP</a:t>
            </a:r>
            <a:r>
              <a:rPr lang="ko-KR" altLang="en-US" sz="18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한계</a:t>
            </a:r>
          </a:p>
          <a:p>
            <a:pPr marL="971550" lvl="1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ko-KR" altLang="en-US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순수한 </a:t>
            </a:r>
            <a:r>
              <a:rPr lang="en-US" altLang="ko-KR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HTML</a:t>
            </a:r>
            <a:r>
              <a:rPr lang="ko-KR" altLang="en-US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 아닌 것이 </a:t>
            </a:r>
            <a:r>
              <a:rPr lang="en-US" altLang="ko-KR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jsp </a:t>
            </a:r>
            <a:r>
              <a:rPr lang="ko-KR" altLang="en-US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한계</a:t>
            </a:r>
            <a:endParaRPr lang="en-US" altLang="ko-KR" sz="14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71550" lvl="1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ko-KR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JSP</a:t>
            </a:r>
            <a:r>
              <a:rPr lang="ko-KR" altLang="en-US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는 </a:t>
            </a:r>
            <a:r>
              <a:rPr lang="en-US" altLang="ko-KR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HTML</a:t>
            </a:r>
            <a:r>
              <a:rPr lang="ko-KR" altLang="en-US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 서버의 기능적 관련 기술들에 의존하여 단독으로 프론트 엔드 개발을 할수 없다</a:t>
            </a:r>
            <a:endParaRPr lang="en-US" altLang="ko-KR" sz="14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71550" lvl="1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ko-KR" altLang="en-US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차세대  </a:t>
            </a:r>
            <a:r>
              <a:rPr lang="en-US" altLang="ko-KR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WAS (Jboss </a:t>
            </a:r>
            <a:r>
              <a:rPr lang="ko-KR" altLang="en-US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</a:t>
            </a:r>
            <a:r>
              <a:rPr lang="en-US" altLang="ko-KR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Undertow) </a:t>
            </a:r>
            <a:r>
              <a:rPr lang="ko-KR" altLang="en-US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에서는 </a:t>
            </a:r>
            <a:r>
              <a:rPr lang="en-US" altLang="ko-KR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JSP </a:t>
            </a:r>
            <a:r>
              <a:rPr lang="ko-KR" altLang="en-US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지원하지 않는다</a:t>
            </a:r>
            <a:endParaRPr lang="en-US" altLang="ko-KR" sz="18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28600" eaLnBrk="1" latinLnBrk="1" hangingPunct="1">
              <a:lnSpc>
                <a:spcPct val="150000"/>
              </a:lnSpc>
              <a:defRPr/>
            </a:pPr>
            <a:r>
              <a:rPr lang="en-US" altLang="ko-KR" sz="18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Thymeleaf </a:t>
            </a:r>
            <a:r>
              <a:rPr lang="ko-KR" altLang="en-US" sz="18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  <a:r>
              <a:rPr lang="en-US" altLang="ko-KR" sz="18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</a:p>
          <a:p>
            <a:pPr marL="971550" lvl="1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ko-KR" altLang="en-US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타임리프</a:t>
            </a:r>
            <a:r>
              <a:rPr lang="en-US" altLang="ko-KR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(Thymeleaf)</a:t>
            </a:r>
            <a:r>
              <a:rPr lang="ko-KR" altLang="en-US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는 </a:t>
            </a:r>
            <a:r>
              <a:rPr lang="en-US" altLang="ko-KR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Freemarker, Velocity</a:t>
            </a:r>
            <a:r>
              <a:rPr lang="ko-KR" altLang="en-US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와 같은 </a:t>
            </a:r>
            <a:r>
              <a:rPr lang="en-US" altLang="ko-KR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View Template </a:t>
            </a:r>
            <a:r>
              <a:rPr lang="en-US" altLang="ko-KR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Engine</a:t>
            </a:r>
          </a:p>
          <a:p>
            <a:pPr marL="971550" lvl="1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ko-KR" altLang="en-US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 프레임워크 </a:t>
            </a:r>
            <a:r>
              <a:rPr lang="en-US" altLang="ko-KR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MVC </a:t>
            </a:r>
            <a:r>
              <a:rPr lang="ko-KR" altLang="en-US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지원</a:t>
            </a:r>
            <a:endParaRPr lang="en-US" altLang="ko-KR" sz="18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28600" eaLnBrk="1" latinLnBrk="1" hangingPunct="1">
              <a:lnSpc>
                <a:spcPct val="150000"/>
              </a:lnSpc>
              <a:defRPr/>
            </a:pPr>
            <a:r>
              <a:rPr lang="ko-KR" altLang="en-US" sz="18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다른 </a:t>
            </a:r>
            <a:r>
              <a:rPr lang="ko-KR" altLang="en-US" sz="18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템플릿 엔진들과는 차별화되는 </a:t>
            </a:r>
            <a:r>
              <a:rPr lang="ko-KR" altLang="en-US" sz="18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장점</a:t>
            </a:r>
            <a:endParaRPr lang="en-US" altLang="ko-KR" sz="1800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71550" lvl="1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ko-KR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Natural Templates - HTML </a:t>
            </a:r>
            <a:r>
              <a:rPr lang="ko-KR" altLang="en-US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형식을 그대로 따르고 브라우저에서 그대로 확인가능</a:t>
            </a:r>
            <a:endParaRPr lang="en-US" altLang="ko-KR" sz="14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71550" lvl="1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ko-KR" altLang="en-US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서버상에서 </a:t>
            </a:r>
            <a:r>
              <a:rPr lang="ko-KR" altLang="en-US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동작하지 않아도 된다</a:t>
            </a:r>
            <a:r>
              <a:rPr lang="en-US" altLang="ko-KR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971550" lvl="1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ko-KR" altLang="en-US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전체적인 마크업 구조를 흐트려트리지 않는다</a:t>
            </a:r>
            <a:r>
              <a:rPr lang="en-US" altLang="ko-KR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971550" lvl="1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ko-KR" altLang="en-US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형태가 </a:t>
            </a:r>
            <a:r>
              <a:rPr lang="ko-KR" altLang="en-US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자연스럽고 태그 라이브러리에 의존하지 않는다</a:t>
            </a:r>
            <a:r>
              <a:rPr lang="en-US" altLang="ko-KR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971550" lvl="1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ko-KR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HTML</a:t>
            </a:r>
            <a:r>
              <a:rPr lang="ko-KR" altLang="en-US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 사용 가능한 곳에서는 언제든 편집하거나 렌더링 할 수 있다</a:t>
            </a:r>
            <a:r>
              <a:rPr lang="en-US" altLang="ko-KR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971550" lvl="1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ko-KR" altLang="en-US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그리고 서블릿 스펙과 관계가 없으므로 </a:t>
            </a:r>
            <a:r>
              <a:rPr lang="en-US" altLang="ko-KR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Thymeleaf </a:t>
            </a:r>
            <a:r>
              <a:rPr lang="ko-KR" altLang="en-US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템플릿은 </a:t>
            </a:r>
            <a:r>
              <a:rPr lang="en-US" altLang="ko-KR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JSP</a:t>
            </a:r>
            <a:r>
              <a:rPr lang="ko-KR" altLang="en-US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 </a:t>
            </a:r>
            <a:r>
              <a:rPr lang="ko-KR" altLang="en-US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사용될 </a:t>
            </a:r>
            <a:r>
              <a:rPr lang="ko-KR" altLang="en-US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수 없는 곳에서도 사용된다</a:t>
            </a:r>
            <a:r>
              <a:rPr lang="en-US" altLang="ko-KR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685951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2576736" y="2276872"/>
            <a:ext cx="4632087" cy="1517341"/>
            <a:chOff x="3152800" y="2692134"/>
            <a:chExt cx="4632087" cy="1517341"/>
          </a:xfrm>
        </p:grpSpPr>
        <p:sp>
          <p:nvSpPr>
            <p:cNvPr id="3" name="TextBox 2"/>
            <p:cNvSpPr txBox="1"/>
            <p:nvPr/>
          </p:nvSpPr>
          <p:spPr>
            <a:xfrm>
              <a:off x="3152800" y="2692134"/>
              <a:ext cx="4632087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000" b="1" dirty="0" smtClean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Spring Test</a:t>
              </a:r>
              <a:endParaRPr lang="ko-KR" altLang="en-US" sz="60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3224808" y="3717032"/>
              <a:ext cx="4013406" cy="49244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600" b="1" dirty="0" smtClean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Test Driven Development</a:t>
              </a:r>
              <a:endParaRPr lang="ko-KR" altLang="en-US" sz="26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77443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20552" y="2348880"/>
            <a:ext cx="7992888" cy="1828193"/>
          </a:xfrm>
        </p:spPr>
        <p:txBody>
          <a:bodyPr/>
          <a:lstStyle/>
          <a:p>
            <a:r>
              <a:rPr lang="ko-KR" altLang="en-US" spc="-505" dirty="0"/>
              <a:t>새로운 프로젝트 마다  </a:t>
            </a:r>
            <a:r>
              <a:rPr lang="en-US" altLang="ko-KR" spc="-505" dirty="0" smtClean="0"/>
              <a:t/>
            </a:r>
            <a:br>
              <a:rPr lang="en-US" altLang="ko-KR" spc="-505" dirty="0" smtClean="0"/>
            </a:br>
            <a:r>
              <a:rPr lang="en-US" altLang="ko-KR" spc="-505" dirty="0"/>
              <a:t/>
            </a:r>
            <a:br>
              <a:rPr lang="en-US" altLang="ko-KR" spc="-505" dirty="0"/>
            </a:br>
            <a:r>
              <a:rPr lang="ko-KR" altLang="en-US" spc="-505" dirty="0" smtClean="0">
                <a:solidFill>
                  <a:srgbClr val="00B0F0"/>
                </a:solidFill>
              </a:rPr>
              <a:t>반복 </a:t>
            </a:r>
            <a:r>
              <a:rPr lang="ko-KR" altLang="en-US" spc="-505" dirty="0" smtClean="0"/>
              <a:t>적인</a:t>
            </a:r>
            <a:r>
              <a:rPr lang="ko-KR" altLang="en-US" spc="-465" dirty="0" smtClean="0"/>
              <a:t> </a:t>
            </a:r>
            <a:r>
              <a:rPr lang="ko-KR" altLang="en-US" spc="-505" dirty="0"/>
              <a:t>설정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1862399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496" y="1124744"/>
            <a:ext cx="4104456" cy="4289115"/>
          </a:xfrm>
          <a:prstGeom prst="rect">
            <a:avLst/>
          </a:prstGeom>
        </p:spPr>
      </p:pic>
      <p:sp>
        <p:nvSpPr>
          <p:cNvPr id="7" name="TextBox 8"/>
          <p:cNvSpPr txBox="1">
            <a:spLocks noChangeArrowheads="1"/>
          </p:cNvSpPr>
          <p:nvPr/>
        </p:nvSpPr>
        <p:spPr bwMode="auto">
          <a:xfrm>
            <a:off x="3584848" y="1268760"/>
            <a:ext cx="6105128" cy="3046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60000"/>
              </a:spcBef>
              <a:buClr>
                <a:schemeClr val="folHlink"/>
              </a:buClr>
              <a:buFont typeface="Wingdings" panose="05000000000000000000" pitchFamily="2" charset="2"/>
              <a:buChar char="•"/>
              <a:defRPr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8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>
              <a:spcBef>
                <a:spcPct val="25000"/>
              </a:spcBef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marL="1314450" lvl="2" indent="-171450" eaLnBrk="1" latinLnBrk="1" hangingPunct="1">
              <a:lnSpc>
                <a:spcPct val="200000"/>
              </a:lnSpc>
              <a:spcBef>
                <a:spcPct val="0"/>
              </a:spcBef>
              <a:buClrTx/>
              <a:defRPr/>
            </a:pPr>
            <a:r>
              <a:rPr lang="en-US" altLang="ko-KR" sz="16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RED </a:t>
            </a:r>
            <a:r>
              <a:rPr lang="en-US" altLang="ko-KR" sz="16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6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단계</a:t>
            </a:r>
            <a:endParaRPr lang="en-US" altLang="ko-KR" sz="1600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71650" lvl="3" indent="-171450" eaLnBrk="1" latinLnBrk="1" hangingPunct="1">
              <a:lnSpc>
                <a:spcPct val="200000"/>
              </a:lnSpc>
              <a:spcBef>
                <a:spcPct val="0"/>
              </a:spcBef>
              <a:defRPr/>
            </a:pPr>
            <a:r>
              <a:rPr lang="ko-KR" altLang="en-US" sz="16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문제를 </a:t>
            </a:r>
            <a:r>
              <a:rPr lang="ko-KR" altLang="en-US" sz="16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정의하는 것에 집중한다</a:t>
            </a:r>
            <a:r>
              <a:rPr lang="en-US" altLang="ko-KR" sz="16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en-US" altLang="ko-KR" sz="16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314450" lvl="2" indent="-171450" eaLnBrk="1" latinLnBrk="1" hangingPunct="1">
              <a:lnSpc>
                <a:spcPct val="200000"/>
              </a:lnSpc>
              <a:spcBef>
                <a:spcPct val="0"/>
              </a:spcBef>
              <a:buClrTx/>
              <a:defRPr/>
            </a:pPr>
            <a:r>
              <a:rPr lang="en-US" altLang="ko-KR" sz="1600" b="1" dirty="0">
                <a:solidFill>
                  <a:srgbClr val="92D0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Green 2</a:t>
            </a:r>
            <a:r>
              <a:rPr lang="ko-KR" altLang="en-US" sz="1600" b="1" dirty="0" smtClean="0">
                <a:solidFill>
                  <a:srgbClr val="92D0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단계</a:t>
            </a:r>
            <a:endParaRPr lang="en-US" altLang="ko-KR" sz="1600" b="1" dirty="0" smtClean="0">
              <a:solidFill>
                <a:srgbClr val="92D05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71650" lvl="3" indent="-171450" eaLnBrk="1" latinLnBrk="1" hangingPunct="1">
              <a:lnSpc>
                <a:spcPct val="200000"/>
              </a:lnSpc>
              <a:spcBef>
                <a:spcPct val="0"/>
              </a:spcBef>
              <a:defRPr/>
            </a:pPr>
            <a:r>
              <a:rPr lang="ko-KR" altLang="en-US" sz="16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그 </a:t>
            </a:r>
            <a:r>
              <a:rPr lang="ko-KR" altLang="en-US" sz="16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문제를 해결하는데 집중한다</a:t>
            </a:r>
            <a:r>
              <a:rPr lang="en-US" altLang="ko-KR" sz="16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en-US" altLang="ko-KR" sz="16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314450" lvl="2" indent="-171450" eaLnBrk="1" latinLnBrk="1" hangingPunct="1">
              <a:lnSpc>
                <a:spcPct val="200000"/>
              </a:lnSpc>
              <a:spcBef>
                <a:spcPct val="0"/>
              </a:spcBef>
              <a:buClrTx/>
              <a:defRPr/>
            </a:pPr>
            <a:r>
              <a:rPr lang="en-US" altLang="ko-KR" sz="1600" b="1" dirty="0">
                <a:solidFill>
                  <a:srgbClr val="918B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Refactor 3</a:t>
            </a:r>
            <a:r>
              <a:rPr lang="ko-KR" altLang="en-US" sz="1600" b="1" dirty="0" smtClean="0">
                <a:solidFill>
                  <a:srgbClr val="918B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단계</a:t>
            </a:r>
            <a:endParaRPr lang="en-US" altLang="ko-KR" sz="1600" b="1" dirty="0" smtClean="0">
              <a:solidFill>
                <a:srgbClr val="918BF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71650" lvl="3" indent="-171450" eaLnBrk="1" latinLnBrk="1" hangingPunct="1">
              <a:lnSpc>
                <a:spcPct val="200000"/>
              </a:lnSpc>
              <a:spcBef>
                <a:spcPct val="0"/>
              </a:spcBef>
              <a:defRPr/>
            </a:pPr>
            <a:r>
              <a:rPr lang="ko-KR" altLang="en-US" sz="16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작성한 </a:t>
            </a:r>
            <a:r>
              <a:rPr lang="ko-KR" altLang="en-US" sz="16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코드를 </a:t>
            </a:r>
            <a:r>
              <a:rPr lang="en-US" altLang="ko-KR" sz="16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Clean </a:t>
            </a:r>
            <a:r>
              <a:rPr lang="en-US" altLang="ko-KR" sz="16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Up </a:t>
            </a:r>
            <a:r>
              <a:rPr lang="ko-KR" altLang="en-US" sz="16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하는 </a:t>
            </a:r>
            <a:r>
              <a:rPr lang="ko-KR" altLang="en-US" sz="16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것에 집중한다</a:t>
            </a:r>
            <a:r>
              <a:rPr lang="en-US" altLang="ko-KR" sz="16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en-US" altLang="ko-KR" sz="16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04251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183281" y="836712"/>
            <a:ext cx="5282215" cy="7448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2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쉽고 간단한 테스트 환경 구현</a:t>
            </a:r>
            <a:endParaRPr lang="ko-KR" altLang="en-US" sz="32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4728" y="1916832"/>
            <a:ext cx="4639322" cy="3543795"/>
          </a:xfrm>
          <a:prstGeom prst="rect">
            <a:avLst/>
          </a:prstGeom>
          <a:ln w="12700">
            <a:solidFill>
              <a:schemeClr val="accent3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740697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072680" y="476672"/>
            <a:ext cx="56541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200" b="1" dirty="0" smtClean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강력한 </a:t>
            </a:r>
            <a:r>
              <a:rPr lang="en-US" altLang="ko-KR" sz="3200" b="1" dirty="0" smtClean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Mock </a:t>
            </a:r>
            <a:r>
              <a:rPr lang="ko-KR" altLang="en-US" sz="3200" b="1" dirty="0" smtClean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및 검증</a:t>
            </a:r>
            <a:r>
              <a:rPr lang="en-US" altLang="ko-KR" sz="3200" b="1" dirty="0" smtClean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3200" b="1" dirty="0" smtClean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툴 제공</a:t>
            </a:r>
            <a:endParaRPr lang="ko-KR" altLang="en-US" sz="3200" b="1" dirty="0">
              <a:solidFill>
                <a:schemeClr val="accent3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8664" y="1268760"/>
            <a:ext cx="5961806" cy="4857768"/>
          </a:xfrm>
          <a:prstGeom prst="rect">
            <a:avLst/>
          </a:prstGeom>
          <a:ln>
            <a:solidFill>
              <a:schemeClr val="accent3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959709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0632" y="1484784"/>
            <a:ext cx="6537176" cy="3677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161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8904" y="836712"/>
            <a:ext cx="5207859" cy="51834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25379" y="2564904"/>
            <a:ext cx="3506088" cy="14834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2016 </a:t>
            </a:r>
            <a:r>
              <a:rPr lang="ko-KR" altLang="en-US" sz="3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년 </a:t>
            </a:r>
            <a:endParaRPr lang="en-US" altLang="ko-KR" sz="3200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3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가상화 환경 사용률</a:t>
            </a:r>
            <a:endParaRPr lang="ko-KR" altLang="en-US" sz="32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42110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72480" y="620688"/>
            <a:ext cx="3944888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428750" lvl="2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ko-KR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Host OS </a:t>
            </a:r>
            <a:r>
              <a:rPr lang="ko-KR" altLang="en-US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자원공유</a:t>
            </a:r>
            <a:endParaRPr lang="en-US" altLang="ko-KR" sz="18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428750" lvl="2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ko-KR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Host </a:t>
            </a:r>
            <a:r>
              <a:rPr lang="ko-KR" altLang="en-US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성능의 </a:t>
            </a:r>
            <a:r>
              <a:rPr lang="en-US" altLang="ko-KR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99.x %</a:t>
            </a:r>
          </a:p>
          <a:p>
            <a:pPr marL="1428750" lvl="2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ko-KR" altLang="en-US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서버</a:t>
            </a:r>
            <a:r>
              <a:rPr lang="en-US" altLang="ko-KR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오케스트라 구축</a:t>
            </a:r>
            <a:endParaRPr lang="en-US" altLang="ko-KR" sz="18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428750" lvl="2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ko-KR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Docker Hub </a:t>
            </a:r>
            <a:r>
              <a:rPr lang="ko-KR" altLang="en-US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연동</a:t>
            </a:r>
            <a:endParaRPr lang="en-US" altLang="ko-KR" sz="18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886200" lvl="8">
              <a:lnSpc>
                <a:spcPct val="150000"/>
              </a:lnSpc>
              <a:defRPr/>
            </a:pPr>
            <a:endParaRPr lang="en-US" altLang="ko-KR" sz="18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6616" y="2420888"/>
            <a:ext cx="7128793" cy="3606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238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504" y="1916832"/>
            <a:ext cx="9043858" cy="3750105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-735632" y="836712"/>
            <a:ext cx="453650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428750" lvl="2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ko-KR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Docker Repository </a:t>
            </a:r>
          </a:p>
          <a:p>
            <a:pPr marL="1428750" lvl="2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ko-KR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Docker Registry</a:t>
            </a:r>
            <a:endParaRPr lang="en-US" altLang="ko-KR" sz="18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53519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-360040" y="611103"/>
            <a:ext cx="3944888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428750" lvl="2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ko-KR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Docker Image</a:t>
            </a:r>
            <a:endParaRPr lang="en-US" altLang="ko-KR" sz="18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428750" lvl="2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ko-KR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Docker Container</a:t>
            </a:r>
          </a:p>
          <a:p>
            <a:pPr marL="1428750" lvl="2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ko-KR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Dockerfile</a:t>
            </a:r>
          </a:p>
          <a:p>
            <a:pPr marL="1428750" lvl="2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ko-KR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Docker-Compose</a:t>
            </a:r>
          </a:p>
          <a:p>
            <a:pPr marL="3886200" lvl="8">
              <a:lnSpc>
                <a:spcPct val="150000"/>
              </a:lnSpc>
              <a:defRPr/>
            </a:pPr>
            <a:endParaRPr lang="en-US" altLang="ko-KR" sz="18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544" y="2420888"/>
            <a:ext cx="8100914" cy="3498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551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4608" y="2132856"/>
            <a:ext cx="6839905" cy="2238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93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02188" y="1988840"/>
            <a:ext cx="3615349" cy="24314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2016 </a:t>
            </a:r>
            <a:r>
              <a:rPr lang="ko-KR" altLang="en-US" sz="3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년</a:t>
            </a:r>
            <a:endParaRPr lang="en-US" altLang="ko-KR" sz="3200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3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sz="3200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Versioin Controll System</a:t>
            </a:r>
          </a:p>
          <a:p>
            <a:pPr algn="ctr"/>
            <a:r>
              <a:rPr lang="en-US" altLang="ko-KR" sz="3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</a:p>
          <a:p>
            <a:pPr algn="ctr"/>
            <a:r>
              <a:rPr lang="ko-KR" altLang="en-US" sz="3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사용률</a:t>
            </a:r>
            <a:endParaRPr lang="ko-KR" altLang="en-US" sz="32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1124744"/>
            <a:ext cx="4520950" cy="4414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704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표지_레이아웃">
  <a:themeElements>
    <a:clrScheme name="사용자 지정 4">
      <a:dk1>
        <a:srgbClr val="00B0F0"/>
      </a:dk1>
      <a:lt1>
        <a:srgbClr val="00B0F0"/>
      </a:lt1>
      <a:dk2>
        <a:srgbClr val="85918F"/>
      </a:dk2>
      <a:lt2>
        <a:srgbClr val="DDDDDD"/>
      </a:lt2>
      <a:accent1>
        <a:srgbClr val="000000"/>
      </a:accent1>
      <a:accent2>
        <a:srgbClr val="C0C0C0"/>
      </a:accent2>
      <a:accent3>
        <a:srgbClr val="FFFFFF"/>
      </a:accent3>
      <a:accent4>
        <a:srgbClr val="000000"/>
      </a:accent4>
      <a:accent5>
        <a:srgbClr val="AAAAAA"/>
      </a:accent5>
      <a:accent6>
        <a:srgbClr val="AEAEAE"/>
      </a:accent6>
      <a:hlink>
        <a:srgbClr val="FFFFFF"/>
      </a:hlink>
      <a:folHlink>
        <a:srgbClr val="777777"/>
      </a:folHlink>
    </a:clrScheme>
    <a:fontScheme name="사용자 지정 1">
      <a:majorFont>
        <a:latin typeface="나눔고딕"/>
        <a:ea typeface="나눔고딕"/>
        <a:cs typeface=""/>
      </a:majorFont>
      <a:minorFont>
        <a:latin typeface="나눔고딕"/>
        <a:ea typeface="나눔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바탕체" pitchFamily="17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바탕체" pitchFamily="17" charset="-127"/>
          </a:defRPr>
        </a:defPPr>
      </a:lstStyle>
    </a:lnDef>
  </a:objectDefaults>
  <a:extraClrSchemeLst>
    <a:extraClrScheme>
      <a:clrScheme name="2_Blank 1">
        <a:dk1>
          <a:srgbClr val="EBE3AB"/>
        </a:dk1>
        <a:lt1>
          <a:srgbClr val="FFFFFF"/>
        </a:lt1>
        <a:dk2>
          <a:srgbClr val="003366"/>
        </a:dk2>
        <a:lt2>
          <a:srgbClr val="85918F"/>
        </a:lt2>
        <a:accent1>
          <a:srgbClr val="C1D1E0"/>
        </a:accent1>
        <a:accent2>
          <a:srgbClr val="336699"/>
        </a:accent2>
        <a:accent3>
          <a:srgbClr val="AAADB8"/>
        </a:accent3>
        <a:accent4>
          <a:srgbClr val="DADADA"/>
        </a:accent4>
        <a:accent5>
          <a:srgbClr val="DDE5ED"/>
        </a:accent5>
        <a:accent6>
          <a:srgbClr val="2D5C8A"/>
        </a:accent6>
        <a:hlink>
          <a:srgbClr val="68AE9C"/>
        </a:hlink>
        <a:folHlink>
          <a:srgbClr val="B4A42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Blank 2">
        <a:dk1>
          <a:srgbClr val="000000"/>
        </a:dk1>
        <a:lt1>
          <a:srgbClr val="FFFFFF"/>
        </a:lt1>
        <a:dk2>
          <a:srgbClr val="85918F"/>
        </a:dk2>
        <a:lt2>
          <a:srgbClr val="DDDDDD"/>
        </a:lt2>
        <a:accent1>
          <a:srgbClr val="000000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AAAAAA"/>
        </a:accent5>
        <a:accent6>
          <a:srgbClr val="AEAEAE"/>
        </a:accent6>
        <a:hlink>
          <a:srgbClr val="FFFFFF"/>
        </a:hlink>
        <a:folHlink>
          <a:srgbClr val="77777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Blank 3">
        <a:dk1>
          <a:srgbClr val="000000"/>
        </a:dk1>
        <a:lt1>
          <a:srgbClr val="FFFFFF"/>
        </a:lt1>
        <a:dk2>
          <a:srgbClr val="85918F"/>
        </a:dk2>
        <a:lt2>
          <a:srgbClr val="EBE3AB"/>
        </a:lt2>
        <a:accent1>
          <a:srgbClr val="336699"/>
        </a:accent1>
        <a:accent2>
          <a:srgbClr val="C1D1E0"/>
        </a:accent2>
        <a:accent3>
          <a:srgbClr val="FFFFFF"/>
        </a:accent3>
        <a:accent4>
          <a:srgbClr val="000000"/>
        </a:accent4>
        <a:accent5>
          <a:srgbClr val="ADB8CA"/>
        </a:accent5>
        <a:accent6>
          <a:srgbClr val="AFBDCB"/>
        </a:accent6>
        <a:hlink>
          <a:srgbClr val="68AE9C"/>
        </a:hlink>
        <a:folHlink>
          <a:srgbClr val="D1C04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12267</TotalTime>
  <Words>2746</Words>
  <Application>Microsoft Office PowerPoint</Application>
  <PresentationFormat>A4 용지(210x297mm)</PresentationFormat>
  <Paragraphs>677</Paragraphs>
  <Slides>111</Slides>
  <Notes>38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111</vt:i4>
      </vt:variant>
    </vt:vector>
  </HeadingPairs>
  <TitlesOfParts>
    <vt:vector size="124" baseType="lpstr">
      <vt:lpstr>Gulim</vt:lpstr>
      <vt:lpstr>Gulim</vt:lpstr>
      <vt:lpstr>나눔고딕</vt:lpstr>
      <vt:lpstr>나눔스퀘어 Bold</vt:lpstr>
      <vt:lpstr>나눔스퀘어 ExtraBold</vt:lpstr>
      <vt:lpstr>Malgun Gothic</vt:lpstr>
      <vt:lpstr>Malgun Gothic</vt:lpstr>
      <vt:lpstr>바탕체</vt:lpstr>
      <vt:lpstr>Arial</vt:lpstr>
      <vt:lpstr>Calibri</vt:lpstr>
      <vt:lpstr>Times New Roman</vt:lpstr>
      <vt:lpstr>Wingdings</vt:lpstr>
      <vt:lpstr>표지_레이아웃</vt:lpstr>
      <vt:lpstr>PowerPoint 프레젠테이션</vt:lpstr>
      <vt:lpstr>PowerPoint 프레젠테이션</vt:lpstr>
      <vt:lpstr>PowerPoint 프레젠테이션</vt:lpstr>
      <vt:lpstr>Why  Autoconfiguration?</vt:lpstr>
      <vt:lpstr>스프링부트 이전의 설정</vt:lpstr>
      <vt:lpstr>기존 MVC 설정</vt:lpstr>
      <vt:lpstr>DB 설정</vt:lpstr>
      <vt:lpstr>JPA 설정</vt:lpstr>
      <vt:lpstr>새로운 프로젝트 마다    반복 적인 설정</vt:lpstr>
      <vt:lpstr>스프링부트 에서는 어떻게 설정하는가?</vt:lpstr>
      <vt:lpstr>기존 MVC 설정</vt:lpstr>
      <vt:lpstr>스프링 부트 MVC 설정</vt:lpstr>
      <vt:lpstr>기존 DB 설정</vt:lpstr>
      <vt:lpstr>스프링 부트 DB 설정</vt:lpstr>
      <vt:lpstr>JPA 설정</vt:lpstr>
      <vt:lpstr>스프링 부트 JPA 설정</vt:lpstr>
      <vt:lpstr>PowerPoint 프레젠테이션</vt:lpstr>
      <vt:lpstr>그렇다면 설정 클래스는 다 어디  갔을까?</vt:lpstr>
      <vt:lpstr>그 내부를 들여다 보자</vt:lpstr>
      <vt:lpstr>Into the 스프링 부트</vt:lpstr>
      <vt:lpstr>Into the 스프링 부트</vt:lpstr>
      <vt:lpstr>Into the 스프링 부트</vt:lpstr>
      <vt:lpstr>Into the 스프링 부트</vt:lpstr>
      <vt:lpstr>Into the 스프링 부트</vt:lpstr>
      <vt:lpstr>About @EnableAutoConfiguration</vt:lpstr>
      <vt:lpstr>@Enable*  어노테이션이란?</vt:lpstr>
      <vt:lpstr>Into the @EnableAutoConfiguration</vt:lpstr>
      <vt:lpstr>Into the @EnableAutoConfiguration</vt:lpstr>
      <vt:lpstr>Into the  EnableAutoConfigurationImportSelector 1</vt:lpstr>
      <vt:lpstr>Into the  EnableAutoConfigurationImportSelector 1</vt:lpstr>
      <vt:lpstr>Into the  EnableAutoConfigurationImportSelector 2</vt:lpstr>
      <vt:lpstr>Into the  EnableAutoConfigurationImportSelector 2</vt:lpstr>
      <vt:lpstr>Into the  EnableAutoConfigurationImportSelector 2</vt:lpstr>
      <vt:lpstr>Into the META-INF/spring.factories</vt:lpstr>
      <vt:lpstr>중간 정리</vt:lpstr>
      <vt:lpstr>스프링부트는 지정된  모든 설정 클래스 가  스프링 컨테이너 에 올라  가는가?</vt:lpstr>
      <vt:lpstr>당연히 NO!</vt:lpstr>
      <vt:lpstr>@  Conditional</vt:lpstr>
      <vt:lpstr>@Conditional은  어노테이션 통한 조건적  으로 Bean을 등록</vt:lpstr>
      <vt:lpstr>@  Conditional</vt:lpstr>
      <vt:lpstr>@  Conditional</vt:lpstr>
      <vt:lpstr>@  Conditional</vt:lpstr>
      <vt:lpstr>@Profile</vt:lpstr>
      <vt:lpstr>@Profile</vt:lpstr>
      <vt:lpstr>@Profile</vt:lpstr>
      <vt:lpstr>Into @Profile</vt:lpstr>
      <vt:lpstr>Into @Profile</vt:lpstr>
      <vt:lpstr>Into @Profile</vt:lpstr>
      <vt:lpstr>@Conditional 예제</vt:lpstr>
      <vt:lpstr>@Conditional 확장 1</vt:lpstr>
      <vt:lpstr>@Conditional 확장 2</vt:lpstr>
      <vt:lpstr>스프링부트 는  @Conditional* 을 통한  Autoconfiguration  구현</vt:lpstr>
      <vt:lpstr>스프링 부트 설정</vt:lpstr>
      <vt:lpstr>즉 spring.factories 의  설정 클래스는 조건(@Conditional) 에  따라 컨테이너에 등록</vt:lpstr>
      <vt:lpstr>Autoconfiguration 지원 기술</vt:lpstr>
      <vt:lpstr>PowerPoint 프레젠테이션</vt:lpstr>
      <vt:lpstr>PowerPoint 프레젠테이션</vt:lpstr>
      <vt:lpstr>Spring Framework 설정 : pom.xml</vt:lpstr>
      <vt:lpstr>PowerPoint 프레젠테이션</vt:lpstr>
      <vt:lpstr>PowerPoint 프레젠테이션</vt:lpstr>
      <vt:lpstr>Spring Framework 설정 :  web.xml</vt:lpstr>
      <vt:lpstr>PowerPoint 프레젠테이션</vt:lpstr>
      <vt:lpstr>PowerPoint 프레젠테이션</vt:lpstr>
      <vt:lpstr>PowerPoint 프레젠테이션</vt:lpstr>
      <vt:lpstr>PowerPoint 프레젠테이션</vt:lpstr>
      <vt:lpstr>개발/운영 환경 공유 혹은 신규 세팅 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발표자의 진심 어린 조언 한 마디!!</vt:lpstr>
      <vt:lpstr> - 학습하는 곳에 돈을 아까워하는 어리석음을 범치 말라 - </vt:lpstr>
      <vt:lpstr> - 학습하는 곳에 시간을 아까워하는 어리석음을 범치 말라 - </vt:lpstr>
      <vt:lpstr> - 이번 발표회 준비를 위해 사용된 학습 비용 - </vt:lpstr>
      <vt:lpstr>       끝으로 감동과 감탄과 동시에 반성을 하게 만든 어느 신입사원의 글을 소개하며     PT 를 마칠까 합니다.     내용이 좀 길긴 하지만 시간을 내어 꼭 읽어 보시길 바랍니다.      https://ryan-han.com/post/2018/essay/memoirs2018/ 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>개발1사업부/이승준</Manager>
  <Company>(주)굿소프트웨어랩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표준서식-파워포인트-템플릿-가로</dc:title>
  <dc:subject>ETRI 공개소프트웨어기반 가상데스크탑의 네트워크 할당 및 관리 툴 제작 프로젝트</dc:subject>
  <dc:creator>개발1사업부</dc:creator>
  <cp:keywords>OHGM-230-03</cp:keywords>
  <cp:lastModifiedBy>정수원</cp:lastModifiedBy>
  <cp:revision>1591</cp:revision>
  <cp:lastPrinted>2014-01-20T06:51:08Z</cp:lastPrinted>
  <dcterms:created xsi:type="dcterms:W3CDTF">2000-02-29T01:43:17Z</dcterms:created>
  <dcterms:modified xsi:type="dcterms:W3CDTF">2018-12-20T08:05:18Z</dcterms:modified>
  <cp:category>Ver.1.0</cp:category>
</cp:coreProperties>
</file>